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webextensions/webextension1.xml" ContentType="application/vnd.ms-office.webextension+xml"/>
  <Override PartName="/ppt/notesSlides/notesSlide9.xml" ContentType="application/vnd.openxmlformats-officedocument.presentationml.notesSlide+xml"/>
  <Override PartName="/ppt/webextensions/webextension2.xml" ContentType="application/vnd.ms-office.webextension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webextensions/webextension3.xml" ContentType="application/vnd.ms-office.webextens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68" r:id="rId2"/>
    <p:sldId id="269" r:id="rId3"/>
    <p:sldId id="256" r:id="rId4"/>
    <p:sldId id="261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82" r:id="rId17"/>
    <p:sldId id="272" r:id="rId18"/>
    <p:sldId id="273" r:id="rId19"/>
    <p:sldId id="281" r:id="rId20"/>
    <p:sldId id="274" r:id="rId21"/>
    <p:sldId id="283" r:id="rId22"/>
    <p:sldId id="284" r:id="rId23"/>
    <p:sldId id="275" r:id="rId24"/>
    <p:sldId id="286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77" r:id="rId35"/>
    <p:sldId id="278" r:id="rId36"/>
    <p:sldId id="285" r:id="rId37"/>
    <p:sldId id="297" r:id="rId38"/>
    <p:sldId id="298" r:id="rId39"/>
    <p:sldId id="280" r:id="rId40"/>
    <p:sldId id="279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3ED"/>
    <a:srgbClr val="466284"/>
    <a:srgbClr val="BECCDD"/>
    <a:srgbClr val="607A9D"/>
    <a:srgbClr val="6A4F45"/>
    <a:srgbClr val="362620"/>
    <a:srgbClr val="835A4C"/>
    <a:srgbClr val="573D34"/>
    <a:srgbClr val="6B5A5E"/>
    <a:srgbClr val="403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0F67F-3375-F74F-A4C9-D9A9AAAE041C}" v="423" dt="2023-07-17T12:09:26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5"/>
    <p:restoredTop sz="94618"/>
  </p:normalViewPr>
  <p:slideViewPr>
    <p:cSldViewPr snapToGrid="0">
      <p:cViewPr>
        <p:scale>
          <a:sx n="108" d="100"/>
          <a:sy n="108" d="100"/>
        </p:scale>
        <p:origin x="696" y="71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 张" userId="fa9e0307-e4ef-40ea-a3f3-ab2703fd1def" providerId="ADAL" clId="{64299A09-F636-8649-A494-3CD49F5E5411}"/>
    <pc:docChg chg="modSld">
      <pc:chgData name="小 张" userId="fa9e0307-e4ef-40ea-a3f3-ab2703fd1def" providerId="ADAL" clId="{64299A09-F636-8649-A494-3CD49F5E5411}" dt="2023-07-15T11:22:39.669" v="1" actId="14100"/>
      <pc:docMkLst>
        <pc:docMk/>
      </pc:docMkLst>
      <pc:sldChg chg="modSp mod">
        <pc:chgData name="小 张" userId="fa9e0307-e4ef-40ea-a3f3-ab2703fd1def" providerId="ADAL" clId="{64299A09-F636-8649-A494-3CD49F5E5411}" dt="2023-07-15T11:22:23.708" v="0" actId="14100"/>
        <pc:sldMkLst>
          <pc:docMk/>
          <pc:sldMk cId="1187232472" sldId="258"/>
        </pc:sldMkLst>
        <pc:spChg chg="mod">
          <ac:chgData name="小 张" userId="fa9e0307-e4ef-40ea-a3f3-ab2703fd1def" providerId="ADAL" clId="{64299A09-F636-8649-A494-3CD49F5E5411}" dt="2023-07-15T11:22:23.708" v="0" actId="14100"/>
          <ac:spMkLst>
            <pc:docMk/>
            <pc:sldMk cId="1187232472" sldId="258"/>
            <ac:spMk id="2" creationId="{4A915338-031B-B0E0-2B89-54294D4D9998}"/>
          </ac:spMkLst>
        </pc:spChg>
      </pc:sldChg>
      <pc:sldChg chg="modSp mod">
        <pc:chgData name="小 张" userId="fa9e0307-e4ef-40ea-a3f3-ab2703fd1def" providerId="ADAL" clId="{64299A09-F636-8649-A494-3CD49F5E5411}" dt="2023-07-15T11:22:39.669" v="1" actId="14100"/>
        <pc:sldMkLst>
          <pc:docMk/>
          <pc:sldMk cId="2638573979" sldId="265"/>
        </pc:sldMkLst>
        <pc:spChg chg="mod">
          <ac:chgData name="小 张" userId="fa9e0307-e4ef-40ea-a3f3-ab2703fd1def" providerId="ADAL" clId="{64299A09-F636-8649-A494-3CD49F5E5411}" dt="2023-07-15T11:22:39.669" v="1" actId="14100"/>
          <ac:spMkLst>
            <pc:docMk/>
            <pc:sldMk cId="2638573979" sldId="265"/>
            <ac:spMk id="2" creationId="{4A915338-031B-B0E0-2B89-54294D4D9998}"/>
          </ac:spMkLst>
        </pc:spChg>
      </pc:sldChg>
    </pc:docChg>
  </pc:docChgLst>
  <pc:docChgLst>
    <pc:chgData name="小 张" userId="fa9e0307-e4ef-40ea-a3f3-ab2703fd1def" providerId="ADAL" clId="{DA80F67F-3375-F74F-A4C9-D9A9AAAE041C}"/>
    <pc:docChg chg="undo redo custSel addSld delSld modSld sldOrd">
      <pc:chgData name="小 张" userId="fa9e0307-e4ef-40ea-a3f3-ab2703fd1def" providerId="ADAL" clId="{DA80F67F-3375-F74F-A4C9-D9A9AAAE041C}" dt="2023-07-17T12:11:01.211" v="2608" actId="403"/>
      <pc:docMkLst>
        <pc:docMk/>
      </pc:docMkLst>
      <pc:sldChg chg="addSp modSp">
        <pc:chgData name="小 张" userId="fa9e0307-e4ef-40ea-a3f3-ab2703fd1def" providerId="ADAL" clId="{DA80F67F-3375-F74F-A4C9-D9A9AAAE041C}" dt="2023-07-16T05:01:18.782" v="108"/>
        <pc:sldMkLst>
          <pc:docMk/>
          <pc:sldMk cId="2278347832" sldId="256"/>
        </pc:sldMkLst>
        <pc:picChg chg="add mod">
          <ac:chgData name="小 张" userId="fa9e0307-e4ef-40ea-a3f3-ab2703fd1def" providerId="ADAL" clId="{DA80F67F-3375-F74F-A4C9-D9A9AAAE041C}" dt="2023-07-16T05:01:18.782" v="108"/>
          <ac:picMkLst>
            <pc:docMk/>
            <pc:sldMk cId="2278347832" sldId="256"/>
            <ac:picMk id="7" creationId="{C690BA90-C9E3-73A4-86C6-B8D5EE5058FF}"/>
          </ac:picMkLst>
        </pc:picChg>
        <pc:picChg chg="add mod">
          <ac:chgData name="小 张" userId="fa9e0307-e4ef-40ea-a3f3-ab2703fd1def" providerId="ADAL" clId="{DA80F67F-3375-F74F-A4C9-D9A9AAAE041C}" dt="2023-07-16T05:01:18.782" v="108"/>
          <ac:picMkLst>
            <pc:docMk/>
            <pc:sldMk cId="2278347832" sldId="256"/>
            <ac:picMk id="8" creationId="{28DBC94E-D086-9612-48E4-D95721E8B0A1}"/>
          </ac:picMkLst>
        </pc:picChg>
      </pc:sldChg>
      <pc:sldChg chg="addSp delSp modSp mod delAnim modAnim">
        <pc:chgData name="小 张" userId="fa9e0307-e4ef-40ea-a3f3-ab2703fd1def" providerId="ADAL" clId="{DA80F67F-3375-F74F-A4C9-D9A9AAAE041C}" dt="2023-07-16T11:30:05.833" v="633"/>
        <pc:sldMkLst>
          <pc:docMk/>
          <pc:sldMk cId="4104880440" sldId="257"/>
        </pc:sldMkLst>
        <pc:picChg chg="add mod">
          <ac:chgData name="小 张" userId="fa9e0307-e4ef-40ea-a3f3-ab2703fd1def" providerId="ADAL" clId="{DA80F67F-3375-F74F-A4C9-D9A9AAAE041C}" dt="2023-07-16T05:01:12.767" v="106"/>
          <ac:picMkLst>
            <pc:docMk/>
            <pc:sldMk cId="4104880440" sldId="257"/>
            <ac:picMk id="4" creationId="{C836FAE3-8F3B-50DF-5BB2-070628432CE0}"/>
          </ac:picMkLst>
        </pc:picChg>
        <pc:picChg chg="add mod">
          <ac:chgData name="小 张" userId="fa9e0307-e4ef-40ea-a3f3-ab2703fd1def" providerId="ADAL" clId="{DA80F67F-3375-F74F-A4C9-D9A9AAAE041C}" dt="2023-07-16T05:01:12.767" v="106"/>
          <ac:picMkLst>
            <pc:docMk/>
            <pc:sldMk cId="4104880440" sldId="257"/>
            <ac:picMk id="6" creationId="{7CBA2E04-5EA2-6AB1-6543-398C01F7888B}"/>
          </ac:picMkLst>
        </pc:picChg>
        <pc:picChg chg="del">
          <ac:chgData name="小 张" userId="fa9e0307-e4ef-40ea-a3f3-ab2703fd1def" providerId="ADAL" clId="{DA80F67F-3375-F74F-A4C9-D9A9AAAE041C}" dt="2023-07-16T11:29:51.489" v="632" actId="478"/>
          <ac:picMkLst>
            <pc:docMk/>
            <pc:sldMk cId="4104880440" sldId="257"/>
            <ac:picMk id="10" creationId="{F49ECD78-B943-56B3-C296-4E9660A9EE3E}"/>
          </ac:picMkLst>
        </pc:picChg>
      </pc:sldChg>
      <pc:sldChg chg="addSp delSp modSp mod">
        <pc:chgData name="小 张" userId="fa9e0307-e4ef-40ea-a3f3-ab2703fd1def" providerId="ADAL" clId="{DA80F67F-3375-F74F-A4C9-D9A9AAAE041C}" dt="2023-07-17T07:09:37.367" v="1471" actId="14100"/>
        <pc:sldMkLst>
          <pc:docMk/>
          <pc:sldMk cId="1187232472" sldId="258"/>
        </pc:sldMkLst>
        <pc:spChg chg="mod">
          <ac:chgData name="小 张" userId="fa9e0307-e4ef-40ea-a3f3-ab2703fd1def" providerId="ADAL" clId="{DA80F67F-3375-F74F-A4C9-D9A9AAAE041C}" dt="2023-07-17T07:09:26.878" v="1457" actId="1035"/>
          <ac:spMkLst>
            <pc:docMk/>
            <pc:sldMk cId="1187232472" sldId="258"/>
            <ac:spMk id="4" creationId="{35572CB8-ED4E-5FD8-891F-7D7BA9A18581}"/>
          </ac:spMkLst>
        </pc:spChg>
        <pc:spChg chg="mod">
          <ac:chgData name="小 张" userId="fa9e0307-e4ef-40ea-a3f3-ab2703fd1def" providerId="ADAL" clId="{DA80F67F-3375-F74F-A4C9-D9A9AAAE041C}" dt="2023-07-17T07:09:31.734" v="1470" actId="1035"/>
          <ac:spMkLst>
            <pc:docMk/>
            <pc:sldMk cId="1187232472" sldId="258"/>
            <ac:spMk id="7" creationId="{24373A62-4CCC-C249-4C2A-43B5588CCA2D}"/>
          </ac:spMkLst>
        </pc:spChg>
        <pc:spChg chg="del">
          <ac:chgData name="小 张" userId="fa9e0307-e4ef-40ea-a3f3-ab2703fd1def" providerId="ADAL" clId="{DA80F67F-3375-F74F-A4C9-D9A9AAAE041C}" dt="2023-07-17T07:05:16.489" v="1383" actId="478"/>
          <ac:spMkLst>
            <pc:docMk/>
            <pc:sldMk cId="1187232472" sldId="258"/>
            <ac:spMk id="17" creationId="{3FE739FC-E3D9-C6B5-2509-4392CE020FB8}"/>
          </ac:spMkLst>
        </pc:spChg>
        <pc:spChg chg="mod">
          <ac:chgData name="小 张" userId="fa9e0307-e4ef-40ea-a3f3-ab2703fd1def" providerId="ADAL" clId="{DA80F67F-3375-F74F-A4C9-D9A9AAAE041C}" dt="2023-07-17T07:07:11.651" v="1398" actId="166"/>
          <ac:spMkLst>
            <pc:docMk/>
            <pc:sldMk cId="1187232472" sldId="258"/>
            <ac:spMk id="18" creationId="{7926666C-B175-B05A-38DD-3B29E9802FB5}"/>
          </ac:spMkLst>
        </pc:spChg>
        <pc:spChg chg="add mod">
          <ac:chgData name="小 张" userId="fa9e0307-e4ef-40ea-a3f3-ab2703fd1def" providerId="ADAL" clId="{DA80F67F-3375-F74F-A4C9-D9A9AAAE041C}" dt="2023-07-17T07:07:25.031" v="1401" actId="14100"/>
          <ac:spMkLst>
            <pc:docMk/>
            <pc:sldMk cId="1187232472" sldId="258"/>
            <ac:spMk id="24" creationId="{1B5A12A8-4576-B0D9-1064-CBC54D1396E8}"/>
          </ac:spMkLst>
        </pc:spChg>
        <pc:spChg chg="add mod">
          <ac:chgData name="小 张" userId="fa9e0307-e4ef-40ea-a3f3-ab2703fd1def" providerId="ADAL" clId="{DA80F67F-3375-F74F-A4C9-D9A9AAAE041C}" dt="2023-07-17T07:09:37.367" v="1471" actId="14100"/>
          <ac:spMkLst>
            <pc:docMk/>
            <pc:sldMk cId="1187232472" sldId="258"/>
            <ac:spMk id="25" creationId="{28F7E9FF-7996-F29E-FBC7-686C7BE1D672}"/>
          </ac:spMkLst>
        </pc:spChg>
        <pc:picChg chg="add mod">
          <ac:chgData name="小 张" userId="fa9e0307-e4ef-40ea-a3f3-ab2703fd1def" providerId="ADAL" clId="{DA80F67F-3375-F74F-A4C9-D9A9AAAE041C}" dt="2023-07-16T05:01:09.011" v="105"/>
          <ac:picMkLst>
            <pc:docMk/>
            <pc:sldMk cId="1187232472" sldId="258"/>
            <ac:picMk id="20" creationId="{0F5E532B-1D67-1A63-E0CB-0D3B1FF921C6}"/>
          </ac:picMkLst>
        </pc:picChg>
        <pc:picChg chg="add mod">
          <ac:chgData name="小 张" userId="fa9e0307-e4ef-40ea-a3f3-ab2703fd1def" providerId="ADAL" clId="{DA80F67F-3375-F74F-A4C9-D9A9AAAE041C}" dt="2023-07-16T05:01:09.011" v="105"/>
          <ac:picMkLst>
            <pc:docMk/>
            <pc:sldMk cId="1187232472" sldId="258"/>
            <ac:picMk id="21" creationId="{07EBB264-115D-B736-A720-A0307897BEC2}"/>
          </ac:picMkLst>
        </pc:picChg>
        <pc:picChg chg="mod">
          <ac:chgData name="小 张" userId="fa9e0307-e4ef-40ea-a3f3-ab2703fd1def" providerId="ADAL" clId="{DA80F67F-3375-F74F-A4C9-D9A9AAAE041C}" dt="2023-07-17T07:07:11.651" v="1398" actId="166"/>
          <ac:picMkLst>
            <pc:docMk/>
            <pc:sldMk cId="1187232472" sldId="258"/>
            <ac:picMk id="22" creationId="{AA9C2994-0E4D-EBF4-682B-B64E986A559B}"/>
          </ac:picMkLst>
        </pc:picChg>
        <pc:picChg chg="mod">
          <ac:chgData name="小 张" userId="fa9e0307-e4ef-40ea-a3f3-ab2703fd1def" providerId="ADAL" clId="{DA80F67F-3375-F74F-A4C9-D9A9AAAE041C}" dt="2023-07-17T07:07:11.651" v="1398" actId="166"/>
          <ac:picMkLst>
            <pc:docMk/>
            <pc:sldMk cId="1187232472" sldId="258"/>
            <ac:picMk id="23" creationId="{B7789720-3294-3379-59E6-EB78DB9E359E}"/>
          </ac:picMkLst>
        </pc:picChg>
      </pc:sldChg>
      <pc:sldChg chg="addSp delSp modSp mod">
        <pc:chgData name="小 张" userId="fa9e0307-e4ef-40ea-a3f3-ab2703fd1def" providerId="ADAL" clId="{DA80F67F-3375-F74F-A4C9-D9A9AAAE041C}" dt="2023-07-17T07:38:51.311" v="1513" actId="478"/>
        <pc:sldMkLst>
          <pc:docMk/>
          <pc:sldMk cId="2397528914" sldId="259"/>
        </pc:sldMkLst>
        <pc:spChg chg="del mod">
          <ac:chgData name="小 张" userId="fa9e0307-e4ef-40ea-a3f3-ab2703fd1def" providerId="ADAL" clId="{DA80F67F-3375-F74F-A4C9-D9A9AAAE041C}" dt="2023-07-17T07:09:54.013" v="1476" actId="478"/>
          <ac:spMkLst>
            <pc:docMk/>
            <pc:sldMk cId="2397528914" sldId="259"/>
            <ac:spMk id="4" creationId="{35572CB8-ED4E-5FD8-891F-7D7BA9A18581}"/>
          </ac:spMkLst>
        </pc:spChg>
        <pc:spChg chg="del">
          <ac:chgData name="小 张" userId="fa9e0307-e4ef-40ea-a3f3-ab2703fd1def" providerId="ADAL" clId="{DA80F67F-3375-F74F-A4C9-D9A9AAAE041C}" dt="2023-07-17T07:09:58.433" v="1477" actId="478"/>
          <ac:spMkLst>
            <pc:docMk/>
            <pc:sldMk cId="2397528914" sldId="259"/>
            <ac:spMk id="7" creationId="{24373A62-4CCC-C249-4C2A-43B5588CCA2D}"/>
          </ac:spMkLst>
        </pc:spChg>
        <pc:spChg chg="del">
          <ac:chgData name="小 张" userId="fa9e0307-e4ef-40ea-a3f3-ab2703fd1def" providerId="ADAL" clId="{DA80F67F-3375-F74F-A4C9-D9A9AAAE041C}" dt="2023-07-17T07:10:31.689" v="1482" actId="478"/>
          <ac:spMkLst>
            <pc:docMk/>
            <pc:sldMk cId="2397528914" sldId="259"/>
            <ac:spMk id="17" creationId="{3FE739FC-E3D9-C6B5-2509-4392CE020FB8}"/>
          </ac:spMkLst>
        </pc:spChg>
        <pc:spChg chg="del">
          <ac:chgData name="小 张" userId="fa9e0307-e4ef-40ea-a3f3-ab2703fd1def" providerId="ADAL" clId="{DA80F67F-3375-F74F-A4C9-D9A9AAAE041C}" dt="2023-07-17T07:10:26.380" v="1479" actId="478"/>
          <ac:spMkLst>
            <pc:docMk/>
            <pc:sldMk cId="2397528914" sldId="259"/>
            <ac:spMk id="18" creationId="{7926666C-B175-B05A-38DD-3B29E9802FB5}"/>
          </ac:spMkLst>
        </pc:spChg>
        <pc:spChg chg="add mod">
          <ac:chgData name="小 张" userId="fa9e0307-e4ef-40ea-a3f3-ab2703fd1def" providerId="ADAL" clId="{DA80F67F-3375-F74F-A4C9-D9A9AAAE041C}" dt="2023-07-17T07:16:19.302" v="1500" actId="207"/>
          <ac:spMkLst>
            <pc:docMk/>
            <pc:sldMk cId="2397528914" sldId="259"/>
            <ac:spMk id="49" creationId="{BC996C57-03CD-FA1C-6598-44C1AE0D2A6E}"/>
          </ac:spMkLst>
        </pc:spChg>
        <pc:spChg chg="add mod">
          <ac:chgData name="小 张" userId="fa9e0307-e4ef-40ea-a3f3-ab2703fd1def" providerId="ADAL" clId="{DA80F67F-3375-F74F-A4C9-D9A9AAAE041C}" dt="2023-07-17T07:15:41.228" v="1493" actId="1035"/>
          <ac:spMkLst>
            <pc:docMk/>
            <pc:sldMk cId="2397528914" sldId="259"/>
            <ac:spMk id="50" creationId="{EC338763-6E39-EE89-97F1-DF087F56CE08}"/>
          </ac:spMkLst>
        </pc:spChg>
        <pc:spChg chg="add mod">
          <ac:chgData name="小 张" userId="fa9e0307-e4ef-40ea-a3f3-ab2703fd1def" providerId="ADAL" clId="{DA80F67F-3375-F74F-A4C9-D9A9AAAE041C}" dt="2023-07-17T07:15:45.874" v="1497" actId="1035"/>
          <ac:spMkLst>
            <pc:docMk/>
            <pc:sldMk cId="2397528914" sldId="259"/>
            <ac:spMk id="51" creationId="{0B351EFF-8D1E-9194-806B-F75912A2E11B}"/>
          </ac:spMkLst>
        </pc:spChg>
        <pc:spChg chg="add mod">
          <ac:chgData name="小 张" userId="fa9e0307-e4ef-40ea-a3f3-ab2703fd1def" providerId="ADAL" clId="{DA80F67F-3375-F74F-A4C9-D9A9AAAE041C}" dt="2023-07-17T07:10:32.975" v="1483"/>
          <ac:spMkLst>
            <pc:docMk/>
            <pc:sldMk cId="2397528914" sldId="259"/>
            <ac:spMk id="52" creationId="{07456FB0-3F39-3151-845F-1E192CBBDBA2}"/>
          </ac:spMkLst>
        </pc:spChg>
        <pc:spChg chg="add mod">
          <ac:chgData name="小 张" userId="fa9e0307-e4ef-40ea-a3f3-ab2703fd1def" providerId="ADAL" clId="{DA80F67F-3375-F74F-A4C9-D9A9AAAE041C}" dt="2023-07-17T07:10:32.975" v="1483"/>
          <ac:spMkLst>
            <pc:docMk/>
            <pc:sldMk cId="2397528914" sldId="259"/>
            <ac:spMk id="53" creationId="{C130CB39-E0EB-92D0-ABB8-28C256A2E88B}"/>
          </ac:spMkLst>
        </pc:spChg>
        <pc:picChg chg="add del">
          <ac:chgData name="小 张" userId="fa9e0307-e4ef-40ea-a3f3-ab2703fd1def" providerId="ADAL" clId="{DA80F67F-3375-F74F-A4C9-D9A9AAAE041C}" dt="2023-07-17T07:09:51.134" v="1475" actId="478"/>
          <ac:picMkLst>
            <pc:docMk/>
            <pc:sldMk cId="2397528914" sldId="259"/>
            <ac:picMk id="3" creationId="{09060EF5-2997-669D-61C8-F8961ACAC4A5}"/>
          </ac:picMkLst>
        </pc:picChg>
        <pc:picChg chg="del">
          <ac:chgData name="小 张" userId="fa9e0307-e4ef-40ea-a3f3-ab2703fd1def" providerId="ADAL" clId="{DA80F67F-3375-F74F-A4C9-D9A9AAAE041C}" dt="2023-07-17T07:10:29.321" v="1481" actId="478"/>
          <ac:picMkLst>
            <pc:docMk/>
            <pc:sldMk cId="2397528914" sldId="259"/>
            <ac:picMk id="22" creationId="{AA9C2994-0E4D-EBF4-682B-B64E986A559B}"/>
          </ac:picMkLst>
        </pc:picChg>
        <pc:picChg chg="del">
          <ac:chgData name="小 张" userId="fa9e0307-e4ef-40ea-a3f3-ab2703fd1def" providerId="ADAL" clId="{DA80F67F-3375-F74F-A4C9-D9A9AAAE041C}" dt="2023-07-17T07:10:28.357" v="1480" actId="478"/>
          <ac:picMkLst>
            <pc:docMk/>
            <pc:sldMk cId="2397528914" sldId="259"/>
            <ac:picMk id="23" creationId="{B7789720-3294-3379-59E6-EB78DB9E359E}"/>
          </ac:picMkLst>
        </pc:picChg>
        <pc:picChg chg="add mod">
          <ac:chgData name="小 张" userId="fa9e0307-e4ef-40ea-a3f3-ab2703fd1def" providerId="ADAL" clId="{DA80F67F-3375-F74F-A4C9-D9A9AAAE041C}" dt="2023-07-16T05:00:49.577" v="104"/>
          <ac:picMkLst>
            <pc:docMk/>
            <pc:sldMk cId="2397528914" sldId="259"/>
            <ac:picMk id="47" creationId="{FF8EF0EB-8AF4-B6E4-B36C-BCD77D74BD90}"/>
          </ac:picMkLst>
        </pc:picChg>
        <pc:picChg chg="add mod">
          <ac:chgData name="小 张" userId="fa9e0307-e4ef-40ea-a3f3-ab2703fd1def" providerId="ADAL" clId="{DA80F67F-3375-F74F-A4C9-D9A9AAAE041C}" dt="2023-07-16T05:00:49.577" v="104"/>
          <ac:picMkLst>
            <pc:docMk/>
            <pc:sldMk cId="2397528914" sldId="259"/>
            <ac:picMk id="48" creationId="{AFAF9DC3-0FF2-048F-C4C6-CCE217226426}"/>
          </ac:picMkLst>
        </pc:picChg>
        <pc:picChg chg="add mod">
          <ac:chgData name="小 张" userId="fa9e0307-e4ef-40ea-a3f3-ab2703fd1def" providerId="ADAL" clId="{DA80F67F-3375-F74F-A4C9-D9A9AAAE041C}" dt="2023-07-17T07:10:32.975" v="1483"/>
          <ac:picMkLst>
            <pc:docMk/>
            <pc:sldMk cId="2397528914" sldId="259"/>
            <ac:picMk id="54" creationId="{A4D6EA7D-36F2-BCAD-3C35-3E8DDEAB0C47}"/>
          </ac:picMkLst>
        </pc:picChg>
        <pc:picChg chg="add mod">
          <ac:chgData name="小 张" userId="fa9e0307-e4ef-40ea-a3f3-ab2703fd1def" providerId="ADAL" clId="{DA80F67F-3375-F74F-A4C9-D9A9AAAE041C}" dt="2023-07-17T07:10:32.975" v="1483"/>
          <ac:picMkLst>
            <pc:docMk/>
            <pc:sldMk cId="2397528914" sldId="259"/>
            <ac:picMk id="55" creationId="{1C10A6DF-A129-8988-D984-830E7819AA27}"/>
          </ac:picMkLst>
        </pc:picChg>
        <pc:picChg chg="add del mod">
          <ac:chgData name="小 张" userId="fa9e0307-e4ef-40ea-a3f3-ab2703fd1def" providerId="ADAL" clId="{DA80F67F-3375-F74F-A4C9-D9A9AAAE041C}" dt="2023-07-17T07:38:51.311" v="1513" actId="478"/>
          <ac:picMkLst>
            <pc:docMk/>
            <pc:sldMk cId="2397528914" sldId="259"/>
            <ac:picMk id="56" creationId="{AD34A49A-80DE-AED7-ADDF-AB2C5697C049}"/>
          </ac:picMkLst>
        </pc:picChg>
      </pc:sldChg>
      <pc:sldChg chg="addSp delSp modSp mod">
        <pc:chgData name="小 张" userId="fa9e0307-e4ef-40ea-a3f3-ab2703fd1def" providerId="ADAL" clId="{DA80F67F-3375-F74F-A4C9-D9A9AAAE041C}" dt="2023-07-17T11:24:22.497" v="2270" actId="207"/>
        <pc:sldMkLst>
          <pc:docMk/>
          <pc:sldMk cId="496688305" sldId="260"/>
        </pc:sldMkLst>
        <pc:spChg chg="add del mod">
          <ac:chgData name="小 张" userId="fa9e0307-e4ef-40ea-a3f3-ab2703fd1def" providerId="ADAL" clId="{DA80F67F-3375-F74F-A4C9-D9A9AAAE041C}" dt="2023-07-17T07:38:18.423" v="1508"/>
          <ac:spMkLst>
            <pc:docMk/>
            <pc:sldMk cId="496688305" sldId="260"/>
            <ac:spMk id="25" creationId="{09404003-FDBB-EB7F-CA5B-35CC8E96E525}"/>
          </ac:spMkLst>
        </pc:spChg>
        <pc:spChg chg="add del mod">
          <ac:chgData name="小 张" userId="fa9e0307-e4ef-40ea-a3f3-ab2703fd1def" providerId="ADAL" clId="{DA80F67F-3375-F74F-A4C9-D9A9AAAE041C}" dt="2023-07-17T09:58:58.410" v="2011"/>
          <ac:spMkLst>
            <pc:docMk/>
            <pc:sldMk cId="496688305" sldId="260"/>
            <ac:spMk id="27" creationId="{0772A5A9-28F7-8317-5F20-417BB2B0634D}"/>
          </ac:spMkLst>
        </pc:spChg>
        <pc:spChg chg="add mod">
          <ac:chgData name="小 张" userId="fa9e0307-e4ef-40ea-a3f3-ab2703fd1def" providerId="ADAL" clId="{DA80F67F-3375-F74F-A4C9-D9A9AAAE041C}" dt="2023-07-17T07:39:23.871" v="1528" actId="1076"/>
          <ac:spMkLst>
            <pc:docMk/>
            <pc:sldMk cId="496688305" sldId="260"/>
            <ac:spMk id="29" creationId="{63569CCC-C9AA-4D52-EB4D-7600097C60B9}"/>
          </ac:spMkLst>
        </pc:spChg>
        <pc:spChg chg="add mod">
          <ac:chgData name="小 张" userId="fa9e0307-e4ef-40ea-a3f3-ab2703fd1def" providerId="ADAL" clId="{DA80F67F-3375-F74F-A4C9-D9A9AAAE041C}" dt="2023-07-17T11:24:22.497" v="2270" actId="207"/>
          <ac:spMkLst>
            <pc:docMk/>
            <pc:sldMk cId="496688305" sldId="260"/>
            <ac:spMk id="32" creationId="{6E099678-581C-EEB5-D443-1A48CC630117}"/>
          </ac:spMkLst>
        </pc:spChg>
        <pc:spChg chg="add del mod">
          <ac:chgData name="小 张" userId="fa9e0307-e4ef-40ea-a3f3-ab2703fd1def" providerId="ADAL" clId="{DA80F67F-3375-F74F-A4C9-D9A9AAAE041C}" dt="2023-07-17T10:15:07.085" v="2012" actId="478"/>
          <ac:spMkLst>
            <pc:docMk/>
            <pc:sldMk cId="496688305" sldId="260"/>
            <ac:spMk id="32" creationId="{C211D5C4-2831-B754-D4ED-173DC83065DE}"/>
          </ac:spMkLst>
        </pc:spChg>
        <pc:spChg chg="add mod">
          <ac:chgData name="小 张" userId="fa9e0307-e4ef-40ea-a3f3-ab2703fd1def" providerId="ADAL" clId="{DA80F67F-3375-F74F-A4C9-D9A9AAAE041C}" dt="2023-07-17T11:24:09.747" v="2268" actId="20577"/>
          <ac:spMkLst>
            <pc:docMk/>
            <pc:sldMk cId="496688305" sldId="260"/>
            <ac:spMk id="33" creationId="{A2B8382A-39AD-D75F-251F-BBBB4DD9834F}"/>
          </ac:spMkLst>
        </pc:spChg>
        <pc:spChg chg="add del mod">
          <ac:chgData name="小 张" userId="fa9e0307-e4ef-40ea-a3f3-ab2703fd1def" providerId="ADAL" clId="{DA80F67F-3375-F74F-A4C9-D9A9AAAE041C}" dt="2023-07-17T10:15:11.384" v="2013" actId="478"/>
          <ac:spMkLst>
            <pc:docMk/>
            <pc:sldMk cId="496688305" sldId="260"/>
            <ac:spMk id="33" creationId="{CC1A5A67-D0DA-2930-6C8A-C6CC7A377D32}"/>
          </ac:spMkLst>
        </pc:spChg>
        <pc:spChg chg="add mod">
          <ac:chgData name="小 张" userId="fa9e0307-e4ef-40ea-a3f3-ab2703fd1def" providerId="ADAL" clId="{DA80F67F-3375-F74F-A4C9-D9A9AAAE041C}" dt="2023-07-17T10:35:16.856" v="2149"/>
          <ac:spMkLst>
            <pc:docMk/>
            <pc:sldMk cId="496688305" sldId="260"/>
            <ac:spMk id="37" creationId="{53580BE8-4240-2222-E3A0-A1BFD3C1B6E5}"/>
          </ac:spMkLst>
        </pc:spChg>
        <pc:spChg chg="add mod">
          <ac:chgData name="小 张" userId="fa9e0307-e4ef-40ea-a3f3-ab2703fd1def" providerId="ADAL" clId="{DA80F67F-3375-F74F-A4C9-D9A9AAAE041C}" dt="2023-07-17T10:15:55.474" v="2017" actId="1076"/>
          <ac:spMkLst>
            <pc:docMk/>
            <pc:sldMk cId="496688305" sldId="260"/>
            <ac:spMk id="38" creationId="{570A6582-4BDD-15CF-DA64-8E7785443D58}"/>
          </ac:spMkLst>
        </pc:spChg>
        <pc:picChg chg="mod">
          <ac:chgData name="小 张" userId="fa9e0307-e4ef-40ea-a3f3-ab2703fd1def" providerId="ADAL" clId="{DA80F67F-3375-F74F-A4C9-D9A9AAAE041C}" dt="2023-07-17T08:29:59.769" v="1554" actId="1076"/>
          <ac:picMkLst>
            <pc:docMk/>
            <pc:sldMk cId="496688305" sldId="260"/>
            <ac:picMk id="3" creationId="{09060EF5-2997-669D-61C8-F8961ACAC4A5}"/>
          </ac:picMkLst>
        </pc:picChg>
        <pc:picChg chg="add mod modCrop">
          <ac:chgData name="小 张" userId="fa9e0307-e4ef-40ea-a3f3-ab2703fd1def" providerId="ADAL" clId="{DA80F67F-3375-F74F-A4C9-D9A9AAAE041C}" dt="2023-07-16T04:57:31.462" v="4" actId="1036"/>
          <ac:picMkLst>
            <pc:docMk/>
            <pc:sldMk cId="496688305" sldId="260"/>
            <ac:picMk id="15" creationId="{1D8EC68C-BFBE-33E2-DCA7-FE84616B1F28}"/>
          </ac:picMkLst>
        </pc:picChg>
        <pc:picChg chg="add mod modCrop">
          <ac:chgData name="小 张" userId="fa9e0307-e4ef-40ea-a3f3-ab2703fd1def" providerId="ADAL" clId="{DA80F67F-3375-F74F-A4C9-D9A9AAAE041C}" dt="2023-07-16T04:58:00.454" v="7" actId="1076"/>
          <ac:picMkLst>
            <pc:docMk/>
            <pc:sldMk cId="496688305" sldId="260"/>
            <ac:picMk id="20" creationId="{B28FA628-B84B-5E60-7753-4344468BF5A0}"/>
          </ac:picMkLst>
        </pc:picChg>
        <pc:picChg chg="add del mod">
          <ac:chgData name="小 张" userId="fa9e0307-e4ef-40ea-a3f3-ab2703fd1def" providerId="ADAL" clId="{DA80F67F-3375-F74F-A4C9-D9A9AAAE041C}" dt="2023-07-17T11:23:46.548" v="2253" actId="21"/>
          <ac:picMkLst>
            <pc:docMk/>
            <pc:sldMk cId="496688305" sldId="260"/>
            <ac:picMk id="25" creationId="{D8B9B13E-4948-B9DE-B1A9-A2637B88242E}"/>
          </ac:picMkLst>
        </pc:picChg>
        <pc:picChg chg="add del mod">
          <ac:chgData name="小 张" userId="fa9e0307-e4ef-40ea-a3f3-ab2703fd1def" providerId="ADAL" clId="{DA80F67F-3375-F74F-A4C9-D9A9AAAE041C}" dt="2023-07-17T11:24:18.422" v="2269" actId="21"/>
          <ac:picMkLst>
            <pc:docMk/>
            <pc:sldMk cId="496688305" sldId="260"/>
            <ac:picMk id="30" creationId="{211AA9E3-194C-DCEC-6450-FBABE5FD0759}"/>
          </ac:picMkLst>
        </pc:picChg>
        <pc:picChg chg="add del mod">
          <ac:chgData name="小 张" userId="fa9e0307-e4ef-40ea-a3f3-ab2703fd1def" providerId="ADAL" clId="{DA80F67F-3375-F74F-A4C9-D9A9AAAE041C}" dt="2023-07-17T08:25:21.803" v="1537" actId="21"/>
          <ac:picMkLst>
            <pc:docMk/>
            <pc:sldMk cId="496688305" sldId="260"/>
            <ac:picMk id="30" creationId="{8482A44E-9759-4A35-0C2F-C35E3958F27D}"/>
          </ac:picMkLst>
        </pc:picChg>
        <pc:picChg chg="add del mod">
          <ac:chgData name="小 张" userId="fa9e0307-e4ef-40ea-a3f3-ab2703fd1def" providerId="ADAL" clId="{DA80F67F-3375-F74F-A4C9-D9A9AAAE041C}" dt="2023-07-17T08:29:54.996" v="1552"/>
          <ac:picMkLst>
            <pc:docMk/>
            <pc:sldMk cId="496688305" sldId="260"/>
            <ac:picMk id="34" creationId="{636BCE63-936A-7B3D-6E5B-A825D8607D35}"/>
          </ac:picMkLst>
        </pc:picChg>
        <pc:picChg chg="add del mod modCrop">
          <ac:chgData name="小 张" userId="fa9e0307-e4ef-40ea-a3f3-ab2703fd1def" providerId="ADAL" clId="{DA80F67F-3375-F74F-A4C9-D9A9AAAE041C}" dt="2023-07-17T08:56:16.877" v="1564" actId="21"/>
          <ac:picMkLst>
            <pc:docMk/>
            <pc:sldMk cId="496688305" sldId="260"/>
            <ac:picMk id="35" creationId="{3B3971FA-FDC9-94BB-2F11-04DDF9DDCBAC}"/>
          </ac:picMkLst>
        </pc:picChg>
      </pc:sldChg>
      <pc:sldChg chg="addSp modSp">
        <pc:chgData name="小 张" userId="fa9e0307-e4ef-40ea-a3f3-ab2703fd1def" providerId="ADAL" clId="{DA80F67F-3375-F74F-A4C9-D9A9AAAE041C}" dt="2023-07-16T05:01:15.672" v="107"/>
        <pc:sldMkLst>
          <pc:docMk/>
          <pc:sldMk cId="1906446114" sldId="261"/>
        </pc:sldMkLst>
        <pc:picChg chg="add mod">
          <ac:chgData name="小 张" userId="fa9e0307-e4ef-40ea-a3f3-ab2703fd1def" providerId="ADAL" clId="{DA80F67F-3375-F74F-A4C9-D9A9AAAE041C}" dt="2023-07-16T05:01:15.672" v="107"/>
          <ac:picMkLst>
            <pc:docMk/>
            <pc:sldMk cId="1906446114" sldId="261"/>
            <ac:picMk id="4" creationId="{E7372FDF-8451-14B0-F3D6-9E7E94BC75EC}"/>
          </ac:picMkLst>
        </pc:picChg>
        <pc:picChg chg="add mod">
          <ac:chgData name="小 张" userId="fa9e0307-e4ef-40ea-a3f3-ab2703fd1def" providerId="ADAL" clId="{DA80F67F-3375-F74F-A4C9-D9A9AAAE041C}" dt="2023-07-16T05:01:15.672" v="107"/>
          <ac:picMkLst>
            <pc:docMk/>
            <pc:sldMk cId="1906446114" sldId="261"/>
            <ac:picMk id="6" creationId="{6D26CB0F-CA2C-CE18-79CD-49673339839B}"/>
          </ac:picMkLst>
        </pc:picChg>
      </pc:sldChg>
      <pc:sldChg chg="addSp modSp">
        <pc:chgData name="小 张" userId="fa9e0307-e4ef-40ea-a3f3-ab2703fd1def" providerId="ADAL" clId="{DA80F67F-3375-F74F-A4C9-D9A9AAAE041C}" dt="2023-07-16T04:58:09.811" v="8"/>
        <pc:sldMkLst>
          <pc:docMk/>
          <pc:sldMk cId="2571024977" sldId="262"/>
        </pc:sldMkLst>
        <pc:picChg chg="add mod">
          <ac:chgData name="小 张" userId="fa9e0307-e4ef-40ea-a3f3-ab2703fd1def" providerId="ADAL" clId="{DA80F67F-3375-F74F-A4C9-D9A9AAAE041C}" dt="2023-07-16T04:58:09.811" v="8"/>
          <ac:picMkLst>
            <pc:docMk/>
            <pc:sldMk cId="2571024977" sldId="262"/>
            <ac:picMk id="38" creationId="{F1EB4371-1C7B-8A22-3975-352B93BFE61D}"/>
          </ac:picMkLst>
        </pc:picChg>
        <pc:picChg chg="add mod">
          <ac:chgData name="小 张" userId="fa9e0307-e4ef-40ea-a3f3-ab2703fd1def" providerId="ADAL" clId="{DA80F67F-3375-F74F-A4C9-D9A9AAAE041C}" dt="2023-07-16T04:58:09.811" v="8"/>
          <ac:picMkLst>
            <pc:docMk/>
            <pc:sldMk cId="2571024977" sldId="262"/>
            <ac:picMk id="39" creationId="{C6DECA1D-F5CD-7530-37AF-98C1BBC30382}"/>
          </ac:picMkLst>
        </pc:picChg>
      </pc:sldChg>
      <pc:sldChg chg="addSp modSp">
        <pc:chgData name="小 张" userId="fa9e0307-e4ef-40ea-a3f3-ab2703fd1def" providerId="ADAL" clId="{DA80F67F-3375-F74F-A4C9-D9A9AAAE041C}" dt="2023-07-16T04:58:11.308" v="9"/>
        <pc:sldMkLst>
          <pc:docMk/>
          <pc:sldMk cId="3554857038" sldId="263"/>
        </pc:sldMkLst>
        <pc:picChg chg="add mod">
          <ac:chgData name="小 张" userId="fa9e0307-e4ef-40ea-a3f3-ab2703fd1def" providerId="ADAL" clId="{DA80F67F-3375-F74F-A4C9-D9A9AAAE041C}" dt="2023-07-16T04:58:11.308" v="9"/>
          <ac:picMkLst>
            <pc:docMk/>
            <pc:sldMk cId="3554857038" sldId="263"/>
            <ac:picMk id="41" creationId="{3730D90A-29E4-911C-6AA1-53C2B9A5CF15}"/>
          </ac:picMkLst>
        </pc:picChg>
        <pc:picChg chg="add mod">
          <ac:chgData name="小 张" userId="fa9e0307-e4ef-40ea-a3f3-ab2703fd1def" providerId="ADAL" clId="{DA80F67F-3375-F74F-A4C9-D9A9AAAE041C}" dt="2023-07-16T04:58:11.308" v="9"/>
          <ac:picMkLst>
            <pc:docMk/>
            <pc:sldMk cId="3554857038" sldId="263"/>
            <ac:picMk id="42" creationId="{888A3266-48E6-1F3F-E3B2-26D527333D86}"/>
          </ac:picMkLst>
        </pc:picChg>
      </pc:sldChg>
      <pc:sldChg chg="addSp modSp">
        <pc:chgData name="小 张" userId="fa9e0307-e4ef-40ea-a3f3-ab2703fd1def" providerId="ADAL" clId="{DA80F67F-3375-F74F-A4C9-D9A9AAAE041C}" dt="2023-07-16T04:58:12.636" v="10"/>
        <pc:sldMkLst>
          <pc:docMk/>
          <pc:sldMk cId="4248275710" sldId="264"/>
        </pc:sldMkLst>
        <pc:picChg chg="add mod">
          <ac:chgData name="小 张" userId="fa9e0307-e4ef-40ea-a3f3-ab2703fd1def" providerId="ADAL" clId="{DA80F67F-3375-F74F-A4C9-D9A9AAAE041C}" dt="2023-07-16T04:58:12.636" v="10"/>
          <ac:picMkLst>
            <pc:docMk/>
            <pc:sldMk cId="4248275710" sldId="264"/>
            <ac:picMk id="36" creationId="{BCE8C6E1-4A34-908C-67AB-3E42C131B817}"/>
          </ac:picMkLst>
        </pc:picChg>
        <pc:picChg chg="add mod">
          <ac:chgData name="小 张" userId="fa9e0307-e4ef-40ea-a3f3-ab2703fd1def" providerId="ADAL" clId="{DA80F67F-3375-F74F-A4C9-D9A9AAAE041C}" dt="2023-07-16T04:58:12.636" v="10"/>
          <ac:picMkLst>
            <pc:docMk/>
            <pc:sldMk cId="4248275710" sldId="264"/>
            <ac:picMk id="37" creationId="{30521CCC-8F6E-3945-EC27-B6F522A499C3}"/>
          </ac:picMkLst>
        </pc:picChg>
      </pc:sldChg>
      <pc:sldChg chg="addSp modSp">
        <pc:chgData name="小 张" userId="fa9e0307-e4ef-40ea-a3f3-ab2703fd1def" providerId="ADAL" clId="{DA80F67F-3375-F74F-A4C9-D9A9AAAE041C}" dt="2023-07-16T04:58:13.744" v="11"/>
        <pc:sldMkLst>
          <pc:docMk/>
          <pc:sldMk cId="2638573979" sldId="265"/>
        </pc:sldMkLst>
        <pc:picChg chg="add mod">
          <ac:chgData name="小 张" userId="fa9e0307-e4ef-40ea-a3f3-ab2703fd1def" providerId="ADAL" clId="{DA80F67F-3375-F74F-A4C9-D9A9AAAE041C}" dt="2023-07-16T04:58:13.744" v="11"/>
          <ac:picMkLst>
            <pc:docMk/>
            <pc:sldMk cId="2638573979" sldId="265"/>
            <ac:picMk id="45" creationId="{A3935C17-7B80-96CB-2D39-5B99DB91C4A9}"/>
          </ac:picMkLst>
        </pc:picChg>
        <pc:picChg chg="add mod">
          <ac:chgData name="小 张" userId="fa9e0307-e4ef-40ea-a3f3-ab2703fd1def" providerId="ADAL" clId="{DA80F67F-3375-F74F-A4C9-D9A9AAAE041C}" dt="2023-07-16T04:58:13.744" v="11"/>
          <ac:picMkLst>
            <pc:docMk/>
            <pc:sldMk cId="2638573979" sldId="265"/>
            <ac:picMk id="46" creationId="{5179F6F5-FF00-E81D-06AD-21081CB68C74}"/>
          </ac:picMkLst>
        </pc:picChg>
      </pc:sldChg>
      <pc:sldChg chg="addSp modSp">
        <pc:chgData name="小 张" userId="fa9e0307-e4ef-40ea-a3f3-ab2703fd1def" providerId="ADAL" clId="{DA80F67F-3375-F74F-A4C9-D9A9AAAE041C}" dt="2023-07-16T04:58:14.961" v="12"/>
        <pc:sldMkLst>
          <pc:docMk/>
          <pc:sldMk cId="2037657194" sldId="266"/>
        </pc:sldMkLst>
        <pc:picChg chg="add mod">
          <ac:chgData name="小 张" userId="fa9e0307-e4ef-40ea-a3f3-ab2703fd1def" providerId="ADAL" clId="{DA80F67F-3375-F74F-A4C9-D9A9AAAE041C}" dt="2023-07-16T04:58:14.961" v="12"/>
          <ac:picMkLst>
            <pc:docMk/>
            <pc:sldMk cId="2037657194" sldId="266"/>
            <ac:picMk id="45" creationId="{1A5F4F9F-1BB1-6BE3-BFA6-C6C5FDC7ADEB}"/>
          </ac:picMkLst>
        </pc:picChg>
        <pc:picChg chg="add mod">
          <ac:chgData name="小 张" userId="fa9e0307-e4ef-40ea-a3f3-ab2703fd1def" providerId="ADAL" clId="{DA80F67F-3375-F74F-A4C9-D9A9AAAE041C}" dt="2023-07-16T04:58:14.961" v="12"/>
          <ac:picMkLst>
            <pc:docMk/>
            <pc:sldMk cId="2037657194" sldId="266"/>
            <ac:picMk id="46" creationId="{6EBFD43E-138C-0A3F-A090-88E213A83C9C}"/>
          </ac:picMkLst>
        </pc:picChg>
      </pc:sldChg>
      <pc:sldChg chg="addSp modSp">
        <pc:chgData name="小 张" userId="fa9e0307-e4ef-40ea-a3f3-ab2703fd1def" providerId="ADAL" clId="{DA80F67F-3375-F74F-A4C9-D9A9AAAE041C}" dt="2023-07-16T04:58:16.141" v="13"/>
        <pc:sldMkLst>
          <pc:docMk/>
          <pc:sldMk cId="1241937417" sldId="267"/>
        </pc:sldMkLst>
        <pc:picChg chg="add mod">
          <ac:chgData name="小 张" userId="fa9e0307-e4ef-40ea-a3f3-ab2703fd1def" providerId="ADAL" clId="{DA80F67F-3375-F74F-A4C9-D9A9AAAE041C}" dt="2023-07-16T04:58:16.141" v="13"/>
          <ac:picMkLst>
            <pc:docMk/>
            <pc:sldMk cId="1241937417" sldId="267"/>
            <ac:picMk id="32" creationId="{24DB3E1C-9A5B-22D0-C5DF-7F25CF4FDA22}"/>
          </ac:picMkLst>
        </pc:picChg>
        <pc:picChg chg="add mod">
          <ac:chgData name="小 张" userId="fa9e0307-e4ef-40ea-a3f3-ab2703fd1def" providerId="ADAL" clId="{DA80F67F-3375-F74F-A4C9-D9A9AAAE041C}" dt="2023-07-16T04:58:16.141" v="13"/>
          <ac:picMkLst>
            <pc:docMk/>
            <pc:sldMk cId="1241937417" sldId="267"/>
            <ac:picMk id="33" creationId="{AE6F1908-150A-CAF4-3870-344F9A092096}"/>
          </ac:picMkLst>
        </pc:picChg>
      </pc:sldChg>
      <pc:sldChg chg="addSp modSp">
        <pc:chgData name="小 张" userId="fa9e0307-e4ef-40ea-a3f3-ab2703fd1def" providerId="ADAL" clId="{DA80F67F-3375-F74F-A4C9-D9A9AAAE041C}" dt="2023-07-16T04:58:20.613" v="14"/>
        <pc:sldMkLst>
          <pc:docMk/>
          <pc:sldMk cId="3021067909" sldId="270"/>
        </pc:sldMkLst>
        <pc:picChg chg="add mod">
          <ac:chgData name="小 张" userId="fa9e0307-e4ef-40ea-a3f3-ab2703fd1def" providerId="ADAL" clId="{DA80F67F-3375-F74F-A4C9-D9A9AAAE041C}" dt="2023-07-16T04:58:20.613" v="14"/>
          <ac:picMkLst>
            <pc:docMk/>
            <pc:sldMk cId="3021067909" sldId="270"/>
            <ac:picMk id="41" creationId="{9D084E4C-95E1-F7E8-E327-C9DF67B8CED4}"/>
          </ac:picMkLst>
        </pc:picChg>
        <pc:picChg chg="add mod">
          <ac:chgData name="小 张" userId="fa9e0307-e4ef-40ea-a3f3-ab2703fd1def" providerId="ADAL" clId="{DA80F67F-3375-F74F-A4C9-D9A9AAAE041C}" dt="2023-07-16T04:58:20.613" v="14"/>
          <ac:picMkLst>
            <pc:docMk/>
            <pc:sldMk cId="3021067909" sldId="270"/>
            <ac:picMk id="43" creationId="{F6D023D7-6F74-9BB0-99B7-67559455A5DD}"/>
          </ac:picMkLst>
        </pc:picChg>
      </pc:sldChg>
      <pc:sldChg chg="addSp delSp modSp del">
        <pc:chgData name="小 张" userId="fa9e0307-e4ef-40ea-a3f3-ab2703fd1def" providerId="ADAL" clId="{DA80F67F-3375-F74F-A4C9-D9A9AAAE041C}" dt="2023-07-16T05:36:04.715" v="542" actId="2696"/>
        <pc:sldMkLst>
          <pc:docMk/>
          <pc:sldMk cId="1137282314" sldId="271"/>
        </pc:sldMkLst>
        <pc:spChg chg="mod">
          <ac:chgData name="小 张" userId="fa9e0307-e4ef-40ea-a3f3-ab2703fd1def" providerId="ADAL" clId="{DA80F67F-3375-F74F-A4C9-D9A9AAAE041C}" dt="2023-07-16T05:26:02.166" v="419"/>
          <ac:spMkLst>
            <pc:docMk/>
            <pc:sldMk cId="1137282314" sldId="271"/>
            <ac:spMk id="2" creationId="{D0458B5D-3437-2BAC-C11A-16BBE7D02723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48" creationId="{9777A416-BCC4-27FC-4D3A-AB0EA2DC4F9C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49" creationId="{8151BD29-07C2-BA3B-FE84-0FBAC547AA61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0" creationId="{960B4EAB-8647-5048-9EA5-387939869A68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1" creationId="{677890B3-0B58-ED66-6CBD-3A1EF0D1980C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2" creationId="{4F40A299-86A8-FB7C-9A5D-034C468F3B9B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3" creationId="{1A938112-9B92-BFCB-F005-7E14134922A7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4" creationId="{F5A6589C-9AAF-899A-4976-82CD42CB494C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5" creationId="{1778ADBB-CAD7-25FC-F36C-B4E3A3A59BA2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6" creationId="{BC3DB456-AC27-642B-C08F-57C652B8EC55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7" creationId="{05CE3E22-DC49-9893-3276-2B236DC1AE8B}"/>
          </ac:spMkLst>
        </pc:spChg>
        <pc:spChg chg="add del mod">
          <ac:chgData name="小 张" userId="fa9e0307-e4ef-40ea-a3f3-ab2703fd1def" providerId="ADAL" clId="{DA80F67F-3375-F74F-A4C9-D9A9AAAE041C}" dt="2023-07-16T05:35:26.259" v="520"/>
          <ac:spMkLst>
            <pc:docMk/>
            <pc:sldMk cId="1137282314" sldId="271"/>
            <ac:spMk id="58" creationId="{8F7F8AF2-1924-2749-0637-F9D1AA8840B6}"/>
          </ac:spMkLst>
        </pc:spChg>
        <pc:picChg chg="add mod">
          <ac:chgData name="小 张" userId="fa9e0307-e4ef-40ea-a3f3-ab2703fd1def" providerId="ADAL" clId="{DA80F67F-3375-F74F-A4C9-D9A9AAAE041C}" dt="2023-07-16T04:58:23.727" v="15"/>
          <ac:picMkLst>
            <pc:docMk/>
            <pc:sldMk cId="1137282314" sldId="271"/>
            <ac:picMk id="45" creationId="{66163E04-0730-D901-57A7-0B20251286ED}"/>
          </ac:picMkLst>
        </pc:picChg>
        <pc:picChg chg="add mod">
          <ac:chgData name="小 张" userId="fa9e0307-e4ef-40ea-a3f3-ab2703fd1def" providerId="ADAL" clId="{DA80F67F-3375-F74F-A4C9-D9A9AAAE041C}" dt="2023-07-16T04:58:23.727" v="15"/>
          <ac:picMkLst>
            <pc:docMk/>
            <pc:sldMk cId="1137282314" sldId="271"/>
            <ac:picMk id="46" creationId="{0DA9FB9E-A883-C5BD-1487-6A7A47B87A7F}"/>
          </ac:picMkLst>
        </pc:picChg>
        <pc:picChg chg="add del mod">
          <ac:chgData name="小 张" userId="fa9e0307-e4ef-40ea-a3f3-ab2703fd1def" providerId="ADAL" clId="{DA80F67F-3375-F74F-A4C9-D9A9AAAE041C}" dt="2023-07-16T05:35:26.259" v="520"/>
          <ac:picMkLst>
            <pc:docMk/>
            <pc:sldMk cId="1137282314" sldId="271"/>
            <ac:picMk id="47" creationId="{67DDD21A-C2CD-F93B-66D1-9FC05D297905}"/>
          </ac:picMkLst>
        </pc:picChg>
        <pc:picChg chg="add del mod">
          <ac:chgData name="小 张" userId="fa9e0307-e4ef-40ea-a3f3-ab2703fd1def" providerId="ADAL" clId="{DA80F67F-3375-F74F-A4C9-D9A9AAAE041C}" dt="2023-07-16T05:35:26.259" v="520"/>
          <ac:picMkLst>
            <pc:docMk/>
            <pc:sldMk cId="1137282314" sldId="271"/>
            <ac:picMk id="59" creationId="{BBC869C1-AC82-F5C0-043B-DC62612FE4B7}"/>
          </ac:picMkLst>
        </pc:picChg>
        <pc:picChg chg="add del mod">
          <ac:chgData name="小 张" userId="fa9e0307-e4ef-40ea-a3f3-ab2703fd1def" providerId="ADAL" clId="{DA80F67F-3375-F74F-A4C9-D9A9AAAE041C}" dt="2023-07-16T05:35:26.259" v="520"/>
          <ac:picMkLst>
            <pc:docMk/>
            <pc:sldMk cId="1137282314" sldId="271"/>
            <ac:picMk id="60" creationId="{720994C9-927F-61BF-F978-4125942D58F0}"/>
          </ac:picMkLst>
        </pc:picChg>
      </pc:sldChg>
      <pc:sldChg chg="addSp modSp mod">
        <pc:chgData name="小 张" userId="fa9e0307-e4ef-40ea-a3f3-ab2703fd1def" providerId="ADAL" clId="{DA80F67F-3375-F74F-A4C9-D9A9AAAE041C}" dt="2023-07-17T01:36:02.141" v="826" actId="20577"/>
        <pc:sldMkLst>
          <pc:docMk/>
          <pc:sldMk cId="3288638162" sldId="272"/>
        </pc:sldMkLst>
        <pc:spChg chg="mod">
          <ac:chgData name="小 张" userId="fa9e0307-e4ef-40ea-a3f3-ab2703fd1def" providerId="ADAL" clId="{DA80F67F-3375-F74F-A4C9-D9A9AAAE041C}" dt="2023-07-17T01:36:02.141" v="826" actId="20577"/>
          <ac:spMkLst>
            <pc:docMk/>
            <pc:sldMk cId="3288638162" sldId="272"/>
            <ac:spMk id="12" creationId="{282CAB6B-5946-E644-E1FF-D3128187B74A}"/>
          </ac:spMkLst>
        </pc:spChg>
        <pc:picChg chg="add mod">
          <ac:chgData name="小 张" userId="fa9e0307-e4ef-40ea-a3f3-ab2703fd1def" providerId="ADAL" clId="{DA80F67F-3375-F74F-A4C9-D9A9AAAE041C}" dt="2023-07-16T04:58:30.677" v="22" actId="1036"/>
          <ac:picMkLst>
            <pc:docMk/>
            <pc:sldMk cId="3288638162" sldId="272"/>
            <ac:picMk id="41" creationId="{11860334-6740-0BBF-7FB0-D5D941B0255C}"/>
          </ac:picMkLst>
        </pc:picChg>
        <pc:picChg chg="add mod">
          <ac:chgData name="小 张" userId="fa9e0307-e4ef-40ea-a3f3-ab2703fd1def" providerId="ADAL" clId="{DA80F67F-3375-F74F-A4C9-D9A9AAAE041C}" dt="2023-07-16T04:58:30.677" v="22" actId="1036"/>
          <ac:picMkLst>
            <pc:docMk/>
            <pc:sldMk cId="3288638162" sldId="272"/>
            <ac:picMk id="75" creationId="{204DD1F0-A76E-4A3E-4742-FFE72E709654}"/>
          </ac:picMkLst>
        </pc:picChg>
      </pc:sldChg>
      <pc:sldChg chg="addSp modSp mod">
        <pc:chgData name="小 张" userId="fa9e0307-e4ef-40ea-a3f3-ab2703fd1def" providerId="ADAL" clId="{DA80F67F-3375-F74F-A4C9-D9A9AAAE041C}" dt="2023-07-17T01:34:13.516" v="815" actId="1035"/>
        <pc:sldMkLst>
          <pc:docMk/>
          <pc:sldMk cId="3065811752" sldId="273"/>
        </pc:sldMkLst>
        <pc:spChg chg="mod">
          <ac:chgData name="小 张" userId="fa9e0307-e4ef-40ea-a3f3-ab2703fd1def" providerId="ADAL" clId="{DA80F67F-3375-F74F-A4C9-D9A9AAAE041C}" dt="2023-07-16T11:13:13.842" v="547" actId="207"/>
          <ac:spMkLst>
            <pc:docMk/>
            <pc:sldMk cId="3065811752" sldId="273"/>
            <ac:spMk id="12" creationId="{282CAB6B-5946-E644-E1FF-D3128187B74A}"/>
          </ac:spMkLst>
        </pc:spChg>
        <pc:spChg chg="mod">
          <ac:chgData name="小 张" userId="fa9e0307-e4ef-40ea-a3f3-ab2703fd1def" providerId="ADAL" clId="{DA80F67F-3375-F74F-A4C9-D9A9AAAE041C}" dt="2023-07-16T05:11:39.861" v="304"/>
          <ac:spMkLst>
            <pc:docMk/>
            <pc:sldMk cId="3065811752" sldId="273"/>
            <ac:spMk id="39" creationId="{F3B8AE68-9FC6-374E-8B6A-AFF97588E365}"/>
          </ac:spMkLst>
        </pc:spChg>
        <pc:graphicFrameChg chg="add mod modGraphic">
          <ac:chgData name="小 张" userId="fa9e0307-e4ef-40ea-a3f3-ab2703fd1def" providerId="ADAL" clId="{DA80F67F-3375-F74F-A4C9-D9A9AAAE041C}" dt="2023-07-16T11:17:01.144" v="598" actId="2711"/>
          <ac:graphicFrameMkLst>
            <pc:docMk/>
            <pc:sldMk cId="3065811752" sldId="273"/>
            <ac:graphicFrameMk id="43" creationId="{0DA38EE9-E0DF-0F74-BE4B-CF434491AE7C}"/>
          </ac:graphicFrameMkLst>
        </pc:graphicFrameChg>
        <pc:picChg chg="add mod">
          <ac:chgData name="小 张" userId="fa9e0307-e4ef-40ea-a3f3-ab2703fd1def" providerId="ADAL" clId="{DA80F67F-3375-F74F-A4C9-D9A9AAAE041C}" dt="2023-07-16T04:58:46.830" v="31" actId="1036"/>
          <ac:picMkLst>
            <pc:docMk/>
            <pc:sldMk cId="3065811752" sldId="273"/>
            <ac:picMk id="41" creationId="{3B74E855-251C-B9C1-1FB2-036748AD1D75}"/>
          </ac:picMkLst>
        </pc:picChg>
        <pc:picChg chg="add mod">
          <ac:chgData name="小 张" userId="fa9e0307-e4ef-40ea-a3f3-ab2703fd1def" providerId="ADAL" clId="{DA80F67F-3375-F74F-A4C9-D9A9AAAE041C}" dt="2023-07-17T01:34:13.516" v="815" actId="1035"/>
          <ac:picMkLst>
            <pc:docMk/>
            <pc:sldMk cId="3065811752" sldId="273"/>
            <ac:picMk id="42" creationId="{A3DF1429-2399-6CA0-4463-5675E7078A7D}"/>
          </ac:picMkLst>
        </pc:picChg>
      </pc:sldChg>
      <pc:sldChg chg="addSp modSp mod">
        <pc:chgData name="小 张" userId="fa9e0307-e4ef-40ea-a3f3-ab2703fd1def" providerId="ADAL" clId="{DA80F67F-3375-F74F-A4C9-D9A9AAAE041C}" dt="2023-07-17T02:02:54.975" v="1098"/>
        <pc:sldMkLst>
          <pc:docMk/>
          <pc:sldMk cId="1988553064" sldId="274"/>
        </pc:sldMkLst>
        <pc:spChg chg="add mod">
          <ac:chgData name="小 张" userId="fa9e0307-e4ef-40ea-a3f3-ab2703fd1def" providerId="ADAL" clId="{DA80F67F-3375-F74F-A4C9-D9A9AAAE041C}" dt="2023-07-17T02:02:54.975" v="1098"/>
          <ac:spMkLst>
            <pc:docMk/>
            <pc:sldMk cId="1988553064" sldId="274"/>
            <ac:spMk id="46" creationId="{14F53B1F-7B8E-0BD8-6A31-C4F3AFF03F82}"/>
          </ac:spMkLst>
        </pc:spChg>
        <pc:picChg chg="add mod">
          <ac:chgData name="小 张" userId="fa9e0307-e4ef-40ea-a3f3-ab2703fd1def" providerId="ADAL" clId="{DA80F67F-3375-F74F-A4C9-D9A9AAAE041C}" dt="2023-07-16T04:59:10.043" v="42" actId="1035"/>
          <ac:picMkLst>
            <pc:docMk/>
            <pc:sldMk cId="1988553064" sldId="274"/>
            <ac:picMk id="44" creationId="{5A72D0D1-CC00-8F70-F40D-7F5CCEDB06A2}"/>
          </ac:picMkLst>
        </pc:picChg>
        <pc:picChg chg="add mod">
          <ac:chgData name="小 张" userId="fa9e0307-e4ef-40ea-a3f3-ab2703fd1def" providerId="ADAL" clId="{DA80F67F-3375-F74F-A4C9-D9A9AAAE041C}" dt="2023-07-16T04:58:53.597" v="40" actId="1036"/>
          <ac:picMkLst>
            <pc:docMk/>
            <pc:sldMk cId="1988553064" sldId="274"/>
            <ac:picMk id="45" creationId="{76775175-07D4-0977-5692-7EBC83A7872D}"/>
          </ac:picMkLst>
        </pc:picChg>
      </pc:sldChg>
      <pc:sldChg chg="addSp delSp modSp mod">
        <pc:chgData name="小 张" userId="fa9e0307-e4ef-40ea-a3f3-ab2703fd1def" providerId="ADAL" clId="{DA80F67F-3375-F74F-A4C9-D9A9AAAE041C}" dt="2023-07-17T01:28:44.498" v="791" actId="403"/>
        <pc:sldMkLst>
          <pc:docMk/>
          <pc:sldMk cId="2952864344" sldId="275"/>
        </pc:sldMkLst>
        <pc:spChg chg="mod">
          <ac:chgData name="小 张" userId="fa9e0307-e4ef-40ea-a3f3-ab2703fd1def" providerId="ADAL" clId="{DA80F67F-3375-F74F-A4C9-D9A9AAAE041C}" dt="2023-07-17T01:19:18.886" v="649" actId="14100"/>
          <ac:spMkLst>
            <pc:docMk/>
            <pc:sldMk cId="2952864344" sldId="275"/>
            <ac:spMk id="8" creationId="{38A3A6C7-8CC8-73D8-E7A7-20ED7A097133}"/>
          </ac:spMkLst>
        </pc:spChg>
        <pc:spChg chg="mod">
          <ac:chgData name="小 张" userId="fa9e0307-e4ef-40ea-a3f3-ab2703fd1def" providerId="ADAL" clId="{DA80F67F-3375-F74F-A4C9-D9A9AAAE041C}" dt="2023-07-17T01:11:00.897" v="648" actId="20577"/>
          <ac:spMkLst>
            <pc:docMk/>
            <pc:sldMk cId="2952864344" sldId="275"/>
            <ac:spMk id="12" creationId="{282CAB6B-5946-E644-E1FF-D3128187B74A}"/>
          </ac:spMkLst>
        </pc:spChg>
        <pc:spChg chg="add del mod">
          <ac:chgData name="小 张" userId="fa9e0307-e4ef-40ea-a3f3-ab2703fd1def" providerId="ADAL" clId="{DA80F67F-3375-F74F-A4C9-D9A9AAAE041C}" dt="2023-07-17T01:10:15.914" v="638" actId="478"/>
          <ac:spMkLst>
            <pc:docMk/>
            <pc:sldMk cId="2952864344" sldId="275"/>
            <ac:spMk id="41" creationId="{222CA86A-58AB-75F7-B62C-1F0673498502}"/>
          </ac:spMkLst>
        </pc:spChg>
        <pc:spChg chg="add del mod">
          <ac:chgData name="小 张" userId="fa9e0307-e4ef-40ea-a3f3-ab2703fd1def" providerId="ADAL" clId="{DA80F67F-3375-F74F-A4C9-D9A9AAAE041C}" dt="2023-07-17T01:21:07.295" v="675" actId="20577"/>
          <ac:spMkLst>
            <pc:docMk/>
            <pc:sldMk cId="2952864344" sldId="275"/>
            <ac:spMk id="42" creationId="{8D18531F-AD67-EFFA-12B0-CEEF8A3B4F96}"/>
          </ac:spMkLst>
        </pc:spChg>
        <pc:spChg chg="add del mod">
          <ac:chgData name="小 张" userId="fa9e0307-e4ef-40ea-a3f3-ab2703fd1def" providerId="ADAL" clId="{DA80F67F-3375-F74F-A4C9-D9A9AAAE041C}" dt="2023-07-17T01:10:14.576" v="637" actId="478"/>
          <ac:spMkLst>
            <pc:docMk/>
            <pc:sldMk cId="2952864344" sldId="275"/>
            <ac:spMk id="44" creationId="{EA734995-5087-5633-A7E0-C5A0AC8E15F4}"/>
          </ac:spMkLst>
        </pc:spChg>
        <pc:spChg chg="add del mod">
          <ac:chgData name="小 张" userId="fa9e0307-e4ef-40ea-a3f3-ab2703fd1def" providerId="ADAL" clId="{DA80F67F-3375-F74F-A4C9-D9A9AAAE041C}" dt="2023-07-17T01:10:14.576" v="637" actId="478"/>
          <ac:spMkLst>
            <pc:docMk/>
            <pc:sldMk cId="2952864344" sldId="275"/>
            <ac:spMk id="45" creationId="{33562E75-E0FC-529B-039F-C963E88A1A73}"/>
          </ac:spMkLst>
        </pc:spChg>
        <pc:spChg chg="add mod">
          <ac:chgData name="小 张" userId="fa9e0307-e4ef-40ea-a3f3-ab2703fd1def" providerId="ADAL" clId="{DA80F67F-3375-F74F-A4C9-D9A9AAAE041C}" dt="2023-07-17T01:21:53.952" v="691" actId="404"/>
          <ac:spMkLst>
            <pc:docMk/>
            <pc:sldMk cId="2952864344" sldId="275"/>
            <ac:spMk id="46" creationId="{469E3F48-CC9E-51EC-D824-B380A1C66469}"/>
          </ac:spMkLst>
        </pc:spChg>
        <pc:spChg chg="add del mod">
          <ac:chgData name="小 张" userId="fa9e0307-e4ef-40ea-a3f3-ab2703fd1def" providerId="ADAL" clId="{DA80F67F-3375-F74F-A4C9-D9A9AAAE041C}" dt="2023-07-17T01:10:14.576" v="637" actId="478"/>
          <ac:spMkLst>
            <pc:docMk/>
            <pc:sldMk cId="2952864344" sldId="275"/>
            <ac:spMk id="48" creationId="{0992A89C-EFD0-6B15-7661-4E52ED056FAB}"/>
          </ac:spMkLst>
        </pc:spChg>
        <pc:spChg chg="add del mod">
          <ac:chgData name="小 张" userId="fa9e0307-e4ef-40ea-a3f3-ab2703fd1def" providerId="ADAL" clId="{DA80F67F-3375-F74F-A4C9-D9A9AAAE041C}" dt="2023-07-17T01:10:14.576" v="637" actId="478"/>
          <ac:spMkLst>
            <pc:docMk/>
            <pc:sldMk cId="2952864344" sldId="275"/>
            <ac:spMk id="49" creationId="{38997ED6-AF95-AA92-337A-D2FB2757F7C2}"/>
          </ac:spMkLst>
        </pc:spChg>
        <pc:spChg chg="mod">
          <ac:chgData name="小 张" userId="fa9e0307-e4ef-40ea-a3f3-ab2703fd1def" providerId="ADAL" clId="{DA80F67F-3375-F74F-A4C9-D9A9AAAE041C}" dt="2023-07-17T01:24:42.811" v="711" actId="1076"/>
          <ac:spMkLst>
            <pc:docMk/>
            <pc:sldMk cId="2952864344" sldId="275"/>
            <ac:spMk id="64" creationId="{57AFDCFD-A743-F2AB-C38F-FFC41F51A870}"/>
          </ac:spMkLst>
        </pc:spChg>
        <pc:graphicFrameChg chg="add del mod modGraphic">
          <ac:chgData name="小 张" userId="fa9e0307-e4ef-40ea-a3f3-ab2703fd1def" providerId="ADAL" clId="{DA80F67F-3375-F74F-A4C9-D9A9AAAE041C}" dt="2023-07-17T01:28:44.498" v="791" actId="403"/>
          <ac:graphicFrameMkLst>
            <pc:docMk/>
            <pc:sldMk cId="2952864344" sldId="275"/>
            <ac:graphicFrameMk id="50" creationId="{195B2E9E-2E48-B303-7DB7-EBA2F2AE0B2B}"/>
          </ac:graphicFrameMkLst>
        </pc:graphicFrameChg>
        <pc:picChg chg="mod">
          <ac:chgData name="小 张" userId="fa9e0307-e4ef-40ea-a3f3-ab2703fd1def" providerId="ADAL" clId="{DA80F67F-3375-F74F-A4C9-D9A9AAAE041C}" dt="2023-07-17T01:26:58.283" v="724" actId="14100"/>
          <ac:picMkLst>
            <pc:docMk/>
            <pc:sldMk cId="2952864344" sldId="275"/>
            <ac:picMk id="37" creationId="{326FA9D7-25F4-B093-D93B-372837BC2962}"/>
          </ac:picMkLst>
        </pc:picChg>
        <pc:picChg chg="add mod">
          <ac:chgData name="小 张" userId="fa9e0307-e4ef-40ea-a3f3-ab2703fd1def" providerId="ADAL" clId="{DA80F67F-3375-F74F-A4C9-D9A9AAAE041C}" dt="2023-07-16T05:15:03.087" v="330" actId="1036"/>
          <ac:picMkLst>
            <pc:docMk/>
            <pc:sldMk cId="2952864344" sldId="275"/>
            <ac:picMk id="38" creationId="{7859B3EB-8C46-9A6F-4B63-A2E1DD0F0D3F}"/>
          </ac:picMkLst>
        </pc:picChg>
        <pc:picChg chg="add mod">
          <ac:chgData name="小 张" userId="fa9e0307-e4ef-40ea-a3f3-ab2703fd1def" providerId="ADAL" clId="{DA80F67F-3375-F74F-A4C9-D9A9AAAE041C}" dt="2023-07-16T05:15:03.087" v="330" actId="1036"/>
          <ac:picMkLst>
            <pc:docMk/>
            <pc:sldMk cId="2952864344" sldId="275"/>
            <ac:picMk id="39" creationId="{E89C3894-5216-A259-DFB4-FAD0DDEA7BE2}"/>
          </ac:picMkLst>
        </pc:picChg>
        <pc:picChg chg="add del mod">
          <ac:chgData name="小 张" userId="fa9e0307-e4ef-40ea-a3f3-ab2703fd1def" providerId="ADAL" clId="{DA80F67F-3375-F74F-A4C9-D9A9AAAE041C}" dt="2023-07-17T01:10:14.576" v="637" actId="478"/>
          <ac:picMkLst>
            <pc:docMk/>
            <pc:sldMk cId="2952864344" sldId="275"/>
            <ac:picMk id="43" creationId="{543915F5-5DCB-526C-71BD-A35B14BBDD57}"/>
          </ac:picMkLst>
        </pc:picChg>
        <pc:picChg chg="add del mod">
          <ac:chgData name="小 张" userId="fa9e0307-e4ef-40ea-a3f3-ab2703fd1def" providerId="ADAL" clId="{DA80F67F-3375-F74F-A4C9-D9A9AAAE041C}" dt="2023-07-17T01:10:14.576" v="637" actId="478"/>
          <ac:picMkLst>
            <pc:docMk/>
            <pc:sldMk cId="2952864344" sldId="275"/>
            <ac:picMk id="47" creationId="{883890BB-F8EF-02A7-1B86-EFB1E93FB372}"/>
          </ac:picMkLst>
        </pc:picChg>
        <pc:picChg chg="add del mod">
          <ac:chgData name="小 张" userId="fa9e0307-e4ef-40ea-a3f3-ab2703fd1def" providerId="ADAL" clId="{DA80F67F-3375-F74F-A4C9-D9A9AAAE041C}" dt="2023-07-17T01:10:14.576" v="637" actId="478"/>
          <ac:picMkLst>
            <pc:docMk/>
            <pc:sldMk cId="2952864344" sldId="275"/>
            <ac:picMk id="51" creationId="{7C1C7761-61B2-C2AF-F3D4-559CE192C51C}"/>
          </ac:picMkLst>
        </pc:picChg>
      </pc:sldChg>
      <pc:sldChg chg="addSp delSp modSp mod">
        <pc:chgData name="小 张" userId="fa9e0307-e4ef-40ea-a3f3-ab2703fd1def" providerId="ADAL" clId="{DA80F67F-3375-F74F-A4C9-D9A9AAAE041C}" dt="2023-07-16T04:59:38.275" v="68" actId="1036"/>
        <pc:sldMkLst>
          <pc:docMk/>
          <pc:sldMk cId="2555719155" sldId="276"/>
        </pc:sldMkLst>
        <pc:picChg chg="add del mod">
          <ac:chgData name="小 张" userId="fa9e0307-e4ef-40ea-a3f3-ab2703fd1def" providerId="ADAL" clId="{DA80F67F-3375-F74F-A4C9-D9A9AAAE041C}" dt="2023-07-16T04:59:35.379" v="62"/>
          <ac:picMkLst>
            <pc:docMk/>
            <pc:sldMk cId="2555719155" sldId="276"/>
            <ac:picMk id="41" creationId="{7900374B-851D-F089-B39C-A997E3CD8011}"/>
          </ac:picMkLst>
        </pc:picChg>
        <pc:picChg chg="add del mod">
          <ac:chgData name="小 张" userId="fa9e0307-e4ef-40ea-a3f3-ab2703fd1def" providerId="ADAL" clId="{DA80F67F-3375-F74F-A4C9-D9A9AAAE041C}" dt="2023-07-16T04:59:35.379" v="62"/>
          <ac:picMkLst>
            <pc:docMk/>
            <pc:sldMk cId="2555719155" sldId="276"/>
            <ac:picMk id="42" creationId="{7B4F50F0-D07C-F25B-BD1A-96624D6776E8}"/>
          </ac:picMkLst>
        </pc:picChg>
        <pc:picChg chg="add mod">
          <ac:chgData name="小 张" userId="fa9e0307-e4ef-40ea-a3f3-ab2703fd1def" providerId="ADAL" clId="{DA80F67F-3375-F74F-A4C9-D9A9AAAE041C}" dt="2023-07-16T04:59:38.275" v="68" actId="1036"/>
          <ac:picMkLst>
            <pc:docMk/>
            <pc:sldMk cId="2555719155" sldId="276"/>
            <ac:picMk id="43" creationId="{B546E066-3652-141D-2B65-E48C81791E48}"/>
          </ac:picMkLst>
        </pc:picChg>
        <pc:picChg chg="add mod">
          <ac:chgData name="小 张" userId="fa9e0307-e4ef-40ea-a3f3-ab2703fd1def" providerId="ADAL" clId="{DA80F67F-3375-F74F-A4C9-D9A9AAAE041C}" dt="2023-07-16T04:59:38.275" v="68" actId="1036"/>
          <ac:picMkLst>
            <pc:docMk/>
            <pc:sldMk cId="2555719155" sldId="276"/>
            <ac:picMk id="44" creationId="{02CBA1BE-66D3-2431-2083-43EDFF7B1455}"/>
          </ac:picMkLst>
        </pc:picChg>
      </pc:sldChg>
      <pc:sldChg chg="addSp modSp mod">
        <pc:chgData name="小 张" userId="fa9e0307-e4ef-40ea-a3f3-ab2703fd1def" providerId="ADAL" clId="{DA80F67F-3375-F74F-A4C9-D9A9AAAE041C}" dt="2023-07-16T04:59:55.237" v="92" actId="1036"/>
        <pc:sldMkLst>
          <pc:docMk/>
          <pc:sldMk cId="3339201941" sldId="277"/>
        </pc:sldMkLst>
        <pc:picChg chg="add mod">
          <ac:chgData name="小 张" userId="fa9e0307-e4ef-40ea-a3f3-ab2703fd1def" providerId="ADAL" clId="{DA80F67F-3375-F74F-A4C9-D9A9AAAE041C}" dt="2023-07-16T04:59:55.237" v="92" actId="1036"/>
          <ac:picMkLst>
            <pc:docMk/>
            <pc:sldMk cId="3339201941" sldId="277"/>
            <ac:picMk id="8" creationId="{6C8C9DE4-DCA5-A412-F524-0C88F3118C56}"/>
          </ac:picMkLst>
        </pc:picChg>
        <pc:picChg chg="add mod">
          <ac:chgData name="小 张" userId="fa9e0307-e4ef-40ea-a3f3-ab2703fd1def" providerId="ADAL" clId="{DA80F67F-3375-F74F-A4C9-D9A9AAAE041C}" dt="2023-07-16T04:59:55.237" v="92" actId="1036"/>
          <ac:picMkLst>
            <pc:docMk/>
            <pc:sldMk cId="3339201941" sldId="277"/>
            <ac:picMk id="10" creationId="{018DE7B2-1907-BB2D-E2A8-088ECF4F47DB}"/>
          </ac:picMkLst>
        </pc:picChg>
      </pc:sldChg>
      <pc:sldChg chg="addSp modSp mod">
        <pc:chgData name="小 张" userId="fa9e0307-e4ef-40ea-a3f3-ab2703fd1def" providerId="ADAL" clId="{DA80F67F-3375-F74F-A4C9-D9A9AAAE041C}" dt="2023-07-17T02:15:42.977" v="1382"/>
        <pc:sldMkLst>
          <pc:docMk/>
          <pc:sldMk cId="2651289801" sldId="278"/>
        </pc:sldMkLst>
        <pc:spChg chg="mod">
          <ac:chgData name="小 张" userId="fa9e0307-e4ef-40ea-a3f3-ab2703fd1def" providerId="ADAL" clId="{DA80F67F-3375-F74F-A4C9-D9A9AAAE041C}" dt="2023-07-17T02:15:42.977" v="1382"/>
          <ac:spMkLst>
            <pc:docMk/>
            <pc:sldMk cId="2651289801" sldId="278"/>
            <ac:spMk id="39" creationId="{589B8D72-91FC-F596-4DCB-815543A7BF2F}"/>
          </ac:spMkLst>
        </pc:spChg>
        <pc:picChg chg="add mod">
          <ac:chgData name="小 张" userId="fa9e0307-e4ef-40ea-a3f3-ab2703fd1def" providerId="ADAL" clId="{DA80F67F-3375-F74F-A4C9-D9A9AAAE041C}" dt="2023-07-16T05:00:03.103" v="102" actId="1036"/>
          <ac:picMkLst>
            <pc:docMk/>
            <pc:sldMk cId="2651289801" sldId="278"/>
            <ac:picMk id="41" creationId="{B472B095-4A75-086A-A1F4-1AAF8C1E6381}"/>
          </ac:picMkLst>
        </pc:picChg>
        <pc:picChg chg="add mod">
          <ac:chgData name="小 张" userId="fa9e0307-e4ef-40ea-a3f3-ab2703fd1def" providerId="ADAL" clId="{DA80F67F-3375-F74F-A4C9-D9A9AAAE041C}" dt="2023-07-16T05:00:03.103" v="102" actId="1036"/>
          <ac:picMkLst>
            <pc:docMk/>
            <pc:sldMk cId="2651289801" sldId="278"/>
            <ac:picMk id="44" creationId="{1426F7D4-3A12-3DA5-9839-C3DAE3FF5458}"/>
          </ac:picMkLst>
        </pc:picChg>
      </pc:sldChg>
      <pc:sldChg chg="addSp modSp mod">
        <pc:chgData name="小 张" userId="fa9e0307-e4ef-40ea-a3f3-ab2703fd1def" providerId="ADAL" clId="{DA80F67F-3375-F74F-A4C9-D9A9AAAE041C}" dt="2023-07-16T11:32:22.795" v="636" actId="20577"/>
        <pc:sldMkLst>
          <pc:docMk/>
          <pc:sldMk cId="3547618877" sldId="280"/>
        </pc:sldMkLst>
        <pc:spChg chg="mod">
          <ac:chgData name="小 张" userId="fa9e0307-e4ef-40ea-a3f3-ab2703fd1def" providerId="ADAL" clId="{DA80F67F-3375-F74F-A4C9-D9A9AAAE041C}" dt="2023-07-16T11:32:22.795" v="636" actId="20577"/>
          <ac:spMkLst>
            <pc:docMk/>
            <pc:sldMk cId="3547618877" sldId="280"/>
            <ac:spMk id="15" creationId="{59742239-AF2F-A15D-95AF-6214DD748C42}"/>
          </ac:spMkLst>
        </pc:spChg>
        <pc:picChg chg="add mod">
          <ac:chgData name="小 张" userId="fa9e0307-e4ef-40ea-a3f3-ab2703fd1def" providerId="ADAL" clId="{DA80F67F-3375-F74F-A4C9-D9A9AAAE041C}" dt="2023-07-16T05:00:07.469" v="103"/>
          <ac:picMkLst>
            <pc:docMk/>
            <pc:sldMk cId="3547618877" sldId="280"/>
            <ac:picMk id="16" creationId="{6B915A63-C616-FA7C-5550-B51DB9B0AEC6}"/>
          </ac:picMkLst>
        </pc:picChg>
        <pc:picChg chg="add mod">
          <ac:chgData name="小 张" userId="fa9e0307-e4ef-40ea-a3f3-ab2703fd1def" providerId="ADAL" clId="{DA80F67F-3375-F74F-A4C9-D9A9AAAE041C}" dt="2023-07-16T05:00:07.469" v="103"/>
          <ac:picMkLst>
            <pc:docMk/>
            <pc:sldMk cId="3547618877" sldId="280"/>
            <ac:picMk id="29" creationId="{F5FA9E1F-0C52-9261-4254-75983AEFE206}"/>
          </ac:picMkLst>
        </pc:picChg>
      </pc:sldChg>
      <pc:sldChg chg="addSp delSp modSp add mod setBg">
        <pc:chgData name="小 张" userId="fa9e0307-e4ef-40ea-a3f3-ab2703fd1def" providerId="ADAL" clId="{DA80F67F-3375-F74F-A4C9-D9A9AAAE041C}" dt="2023-07-17T01:34:04.225" v="814" actId="1036"/>
        <pc:sldMkLst>
          <pc:docMk/>
          <pc:sldMk cId="2974589747" sldId="281"/>
        </pc:sldMkLst>
        <pc:spChg chg="mod">
          <ac:chgData name="小 张" userId="fa9e0307-e4ef-40ea-a3f3-ab2703fd1def" providerId="ADAL" clId="{DA80F67F-3375-F74F-A4C9-D9A9AAAE041C}" dt="2023-07-16T11:17:21.746" v="599" actId="207"/>
          <ac:spMkLst>
            <pc:docMk/>
            <pc:sldMk cId="2974589747" sldId="281"/>
            <ac:spMk id="2" creationId="{F31C1F59-0887-BF4E-6D00-B0426A1F140B}"/>
          </ac:spMkLst>
        </pc:spChg>
        <pc:spChg chg="del mod">
          <ac:chgData name="小 张" userId="fa9e0307-e4ef-40ea-a3f3-ab2703fd1def" providerId="ADAL" clId="{DA80F67F-3375-F74F-A4C9-D9A9AAAE041C}" dt="2023-07-16T11:19:35.873" v="620" actId="478"/>
          <ac:spMkLst>
            <pc:docMk/>
            <pc:sldMk cId="2974589747" sldId="281"/>
            <ac:spMk id="12" creationId="{282CAB6B-5946-E644-E1FF-D3128187B74A}"/>
          </ac:spMkLst>
        </pc:spChg>
        <pc:spChg chg="mod">
          <ac:chgData name="小 张" userId="fa9e0307-e4ef-40ea-a3f3-ab2703fd1def" providerId="ADAL" clId="{DA80F67F-3375-F74F-A4C9-D9A9AAAE041C}" dt="2023-07-16T05:12:05.972" v="305"/>
          <ac:spMkLst>
            <pc:docMk/>
            <pc:sldMk cId="2974589747" sldId="281"/>
            <ac:spMk id="39" creationId="{F3B8AE68-9FC6-374E-8B6A-AFF97588E365}"/>
          </ac:spMkLst>
        </pc:spChg>
        <pc:spChg chg="add mod">
          <ac:chgData name="小 张" userId="fa9e0307-e4ef-40ea-a3f3-ab2703fd1def" providerId="ADAL" clId="{DA80F67F-3375-F74F-A4C9-D9A9AAAE041C}" dt="2023-07-16T05:12:21.155" v="306"/>
          <ac:spMkLst>
            <pc:docMk/>
            <pc:sldMk cId="2974589747" sldId="281"/>
            <ac:spMk id="43" creationId="{DF185C68-7F07-637C-E226-4F9D4485D105}"/>
          </ac:spMkLst>
        </pc:spChg>
        <pc:spChg chg="add mod">
          <ac:chgData name="小 张" userId="fa9e0307-e4ef-40ea-a3f3-ab2703fd1def" providerId="ADAL" clId="{DA80F67F-3375-F74F-A4C9-D9A9AAAE041C}" dt="2023-07-16T11:20:04.871" v="630" actId="20577"/>
          <ac:spMkLst>
            <pc:docMk/>
            <pc:sldMk cId="2974589747" sldId="281"/>
            <ac:spMk id="45" creationId="{AB9CDCF8-EE8C-9430-8D9E-23CAAF19AD44}"/>
          </ac:spMkLst>
        </pc:spChg>
        <pc:graphicFrameChg chg="add mod modGraphic">
          <ac:chgData name="小 张" userId="fa9e0307-e4ef-40ea-a3f3-ab2703fd1def" providerId="ADAL" clId="{DA80F67F-3375-F74F-A4C9-D9A9AAAE041C}" dt="2023-07-16T11:18:46.403" v="615" actId="14100"/>
          <ac:graphicFrameMkLst>
            <pc:docMk/>
            <pc:sldMk cId="2974589747" sldId="281"/>
            <ac:graphicFrameMk id="44" creationId="{8D5A9C53-24C1-631F-9097-07D5A34F1E38}"/>
          </ac:graphicFrameMkLst>
        </pc:graphicFrameChg>
        <pc:picChg chg="mod">
          <ac:chgData name="小 张" userId="fa9e0307-e4ef-40ea-a3f3-ab2703fd1def" providerId="ADAL" clId="{DA80F67F-3375-F74F-A4C9-D9A9AAAE041C}" dt="2023-07-17T01:34:04.225" v="814" actId="1036"/>
          <ac:picMkLst>
            <pc:docMk/>
            <pc:sldMk cId="2974589747" sldId="281"/>
            <ac:picMk id="42" creationId="{A3DF1429-2399-6CA0-4463-5675E7078A7D}"/>
          </ac:picMkLst>
        </pc:picChg>
      </pc:sldChg>
      <pc:sldChg chg="addSp delSp modSp add del mod setBg">
        <pc:chgData name="小 张" userId="fa9e0307-e4ef-40ea-a3f3-ab2703fd1def" providerId="ADAL" clId="{DA80F67F-3375-F74F-A4C9-D9A9AAAE041C}" dt="2023-07-16T05:36:08.417" v="544" actId="2696"/>
        <pc:sldMkLst>
          <pc:docMk/>
          <pc:sldMk cId="3999770204" sldId="282"/>
        </pc:sldMkLst>
        <pc:spChg chg="mod">
          <ac:chgData name="小 张" userId="fa9e0307-e4ef-40ea-a3f3-ab2703fd1def" providerId="ADAL" clId="{DA80F67F-3375-F74F-A4C9-D9A9AAAE041C}" dt="2023-07-16T05:33:58.511" v="511" actId="166"/>
          <ac:spMkLst>
            <pc:docMk/>
            <pc:sldMk cId="3999770204" sldId="282"/>
            <ac:spMk id="2" creationId="{D0458B5D-3437-2BAC-C11A-16BBE7D02723}"/>
          </ac:spMkLst>
        </pc:spChg>
        <pc:spChg chg="mod">
          <ac:chgData name="小 张" userId="fa9e0307-e4ef-40ea-a3f3-ab2703fd1def" providerId="ADAL" clId="{DA80F67F-3375-F74F-A4C9-D9A9AAAE041C}" dt="2023-07-16T05:33:58.511" v="511" actId="166"/>
          <ac:spMkLst>
            <pc:docMk/>
            <pc:sldMk cId="3999770204" sldId="282"/>
            <ac:spMk id="3" creationId="{86DC4305-B31F-BC33-FE72-D67D8B5C6509}"/>
          </ac:spMkLst>
        </pc:spChg>
        <pc:spChg chg="mod">
          <ac:chgData name="小 张" userId="fa9e0307-e4ef-40ea-a3f3-ab2703fd1def" providerId="ADAL" clId="{DA80F67F-3375-F74F-A4C9-D9A9AAAE041C}" dt="2023-07-16T05:33:58.511" v="511" actId="166"/>
          <ac:spMkLst>
            <pc:docMk/>
            <pc:sldMk cId="3999770204" sldId="282"/>
            <ac:spMk id="4" creationId="{BABDE069-493A-AFD2-916F-244745C6DA28}"/>
          </ac:spMkLst>
        </pc:spChg>
        <pc:spChg chg="mod">
          <ac:chgData name="小 张" userId="fa9e0307-e4ef-40ea-a3f3-ab2703fd1def" providerId="ADAL" clId="{DA80F67F-3375-F74F-A4C9-D9A9AAAE041C}" dt="2023-07-16T05:33:58.511" v="511" actId="166"/>
          <ac:spMkLst>
            <pc:docMk/>
            <pc:sldMk cId="3999770204" sldId="282"/>
            <ac:spMk id="6" creationId="{B67D1947-3248-8183-5F72-A9A76C4004AC}"/>
          </ac:spMkLst>
        </pc:spChg>
        <pc:spChg chg="mod">
          <ac:chgData name="小 张" userId="fa9e0307-e4ef-40ea-a3f3-ab2703fd1def" providerId="ADAL" clId="{DA80F67F-3375-F74F-A4C9-D9A9AAAE041C}" dt="2023-07-16T05:30:56.918" v="483" actId="166"/>
          <ac:spMkLst>
            <pc:docMk/>
            <pc:sldMk cId="3999770204" sldId="282"/>
            <ac:spMk id="7" creationId="{CD00212C-D3BC-4750-A2BB-97AF94A6B06E}"/>
          </ac:spMkLst>
        </pc:spChg>
        <pc:spChg chg="mod">
          <ac:chgData name="小 张" userId="fa9e0307-e4ef-40ea-a3f3-ab2703fd1def" providerId="ADAL" clId="{DA80F67F-3375-F74F-A4C9-D9A9AAAE041C}" dt="2023-07-16T05:33:58.511" v="511" actId="166"/>
          <ac:spMkLst>
            <pc:docMk/>
            <pc:sldMk cId="3999770204" sldId="282"/>
            <ac:spMk id="8" creationId="{8AF8CE62-CD5C-F831-4C18-011D9B6E6BAC}"/>
          </ac:spMkLst>
        </pc:spChg>
        <pc:spChg chg="mod">
          <ac:chgData name="小 张" userId="fa9e0307-e4ef-40ea-a3f3-ab2703fd1def" providerId="ADAL" clId="{DA80F67F-3375-F74F-A4C9-D9A9AAAE041C}" dt="2023-07-16T05:33:58.511" v="511" actId="166"/>
          <ac:spMkLst>
            <pc:docMk/>
            <pc:sldMk cId="3999770204" sldId="282"/>
            <ac:spMk id="11" creationId="{1B78B4C6-621D-6060-0320-80098D4D50F6}"/>
          </ac:spMkLst>
        </pc:spChg>
        <pc:spChg chg="mod">
          <ac:chgData name="小 张" userId="fa9e0307-e4ef-40ea-a3f3-ab2703fd1def" providerId="ADAL" clId="{DA80F67F-3375-F74F-A4C9-D9A9AAAE041C}" dt="2023-07-16T05:33:58.511" v="511" actId="166"/>
          <ac:spMkLst>
            <pc:docMk/>
            <pc:sldMk cId="3999770204" sldId="282"/>
            <ac:spMk id="13" creationId="{48AAB85E-9A4C-AB83-CF70-CA7A2C3C6C62}"/>
          </ac:spMkLst>
        </pc:spChg>
        <pc:spChg chg="mod">
          <ac:chgData name="小 张" userId="fa9e0307-e4ef-40ea-a3f3-ab2703fd1def" providerId="ADAL" clId="{DA80F67F-3375-F74F-A4C9-D9A9AAAE041C}" dt="2023-07-16T05:34:18.028" v="513" actId="166"/>
          <ac:spMkLst>
            <pc:docMk/>
            <pc:sldMk cId="3999770204" sldId="282"/>
            <ac:spMk id="17" creationId="{3FE739FC-E3D9-C6B5-2509-4392CE020FB8}"/>
          </ac:spMkLst>
        </pc:spChg>
        <pc:spChg chg="mod">
          <ac:chgData name="小 张" userId="fa9e0307-e4ef-40ea-a3f3-ab2703fd1def" providerId="ADAL" clId="{DA80F67F-3375-F74F-A4C9-D9A9AAAE041C}" dt="2023-07-16T05:34:18.028" v="513" actId="166"/>
          <ac:spMkLst>
            <pc:docMk/>
            <pc:sldMk cId="3999770204" sldId="282"/>
            <ac:spMk id="18" creationId="{7926666C-B175-B05A-38DD-3B29E9802FB5}"/>
          </ac:spMkLst>
        </pc:spChg>
        <pc:spChg chg="mod">
          <ac:chgData name="小 张" userId="fa9e0307-e4ef-40ea-a3f3-ab2703fd1def" providerId="ADAL" clId="{DA80F67F-3375-F74F-A4C9-D9A9AAAE041C}" dt="2023-07-16T05:34:18.028" v="513" actId="166"/>
          <ac:spMkLst>
            <pc:docMk/>
            <pc:sldMk cId="3999770204" sldId="282"/>
            <ac:spMk id="40" creationId="{B9CBCE08-6FB5-A592-AD4A-B075A5CDFD28}"/>
          </ac:spMkLst>
        </pc:spChg>
        <pc:spChg chg="mod">
          <ac:chgData name="小 张" userId="fa9e0307-e4ef-40ea-a3f3-ab2703fd1def" providerId="ADAL" clId="{DA80F67F-3375-F74F-A4C9-D9A9AAAE041C}" dt="2023-07-16T05:34:34.113" v="515" actId="166"/>
          <ac:spMkLst>
            <pc:docMk/>
            <pc:sldMk cId="3999770204" sldId="282"/>
            <ac:spMk id="43" creationId="{7DF1A629-5D69-92FD-E9C4-3140725D8667}"/>
          </ac:spMkLst>
        </pc:spChg>
        <pc:spChg chg="mod">
          <ac:chgData name="小 张" userId="fa9e0307-e4ef-40ea-a3f3-ab2703fd1def" providerId="ADAL" clId="{DA80F67F-3375-F74F-A4C9-D9A9AAAE041C}" dt="2023-07-16T05:34:28.109" v="514" actId="166"/>
          <ac:spMkLst>
            <pc:docMk/>
            <pc:sldMk cId="3999770204" sldId="282"/>
            <ac:spMk id="44" creationId="{69041879-CB90-9D7A-50A5-CC5555908D67}"/>
          </ac:spMkLst>
        </pc:spChg>
        <pc:spChg chg="add del mod">
          <ac:chgData name="小 张" userId="fa9e0307-e4ef-40ea-a3f3-ab2703fd1def" providerId="ADAL" clId="{DA80F67F-3375-F74F-A4C9-D9A9AAAE041C}" dt="2023-07-16T05:31:07.632" v="487" actId="478"/>
          <ac:spMkLst>
            <pc:docMk/>
            <pc:sldMk cId="3999770204" sldId="282"/>
            <ac:spMk id="47" creationId="{090A7FC2-83F4-3745-A765-2B9F923FC0B5}"/>
          </ac:spMkLst>
        </pc:spChg>
        <pc:spChg chg="add mod">
          <ac:chgData name="小 张" userId="fa9e0307-e4ef-40ea-a3f3-ab2703fd1def" providerId="ADAL" clId="{DA80F67F-3375-F74F-A4C9-D9A9AAAE041C}" dt="2023-07-16T05:28:08.226" v="452"/>
          <ac:spMkLst>
            <pc:docMk/>
            <pc:sldMk cId="3999770204" sldId="282"/>
            <ac:spMk id="48" creationId="{211E268B-A092-EF1D-2424-9C5BA137F463}"/>
          </ac:spMkLst>
        </pc:spChg>
        <pc:spChg chg="add mod">
          <ac:chgData name="小 张" userId="fa9e0307-e4ef-40ea-a3f3-ab2703fd1def" providerId="ADAL" clId="{DA80F67F-3375-F74F-A4C9-D9A9AAAE041C}" dt="2023-07-16T05:28:07.659" v="451"/>
          <ac:spMkLst>
            <pc:docMk/>
            <pc:sldMk cId="3999770204" sldId="282"/>
            <ac:spMk id="49" creationId="{FA5D6658-05D3-E436-393E-E71A70567380}"/>
          </ac:spMkLst>
        </pc:spChg>
        <pc:spChg chg="add mod">
          <ac:chgData name="小 张" userId="fa9e0307-e4ef-40ea-a3f3-ab2703fd1def" providerId="ADAL" clId="{DA80F67F-3375-F74F-A4C9-D9A9AAAE041C}" dt="2023-07-16T05:28:07.422" v="450"/>
          <ac:spMkLst>
            <pc:docMk/>
            <pc:sldMk cId="3999770204" sldId="282"/>
            <ac:spMk id="50" creationId="{01A8DE53-F12C-5F59-434F-C723802740DE}"/>
          </ac:spMkLst>
        </pc:spChg>
        <pc:spChg chg="add mod">
          <ac:chgData name="小 张" userId="fa9e0307-e4ef-40ea-a3f3-ab2703fd1def" providerId="ADAL" clId="{DA80F67F-3375-F74F-A4C9-D9A9AAAE041C}" dt="2023-07-16T05:28:07.190" v="449"/>
          <ac:spMkLst>
            <pc:docMk/>
            <pc:sldMk cId="3999770204" sldId="282"/>
            <ac:spMk id="51" creationId="{2255A143-0842-0AEE-0195-5820017BF9A5}"/>
          </ac:spMkLst>
        </pc:spChg>
        <pc:spChg chg="add mod">
          <ac:chgData name="小 张" userId="fa9e0307-e4ef-40ea-a3f3-ab2703fd1def" providerId="ADAL" clId="{DA80F67F-3375-F74F-A4C9-D9A9AAAE041C}" dt="2023-07-16T05:28:06.937" v="448"/>
          <ac:spMkLst>
            <pc:docMk/>
            <pc:sldMk cId="3999770204" sldId="282"/>
            <ac:spMk id="52" creationId="{4EDC7508-5485-EC42-C5AE-CB2C9168B632}"/>
          </ac:spMkLst>
        </pc:spChg>
        <pc:spChg chg="add mod">
          <ac:chgData name="小 张" userId="fa9e0307-e4ef-40ea-a3f3-ab2703fd1def" providerId="ADAL" clId="{DA80F67F-3375-F74F-A4C9-D9A9AAAE041C}" dt="2023-07-16T05:28:06.697" v="447"/>
          <ac:spMkLst>
            <pc:docMk/>
            <pc:sldMk cId="3999770204" sldId="282"/>
            <ac:spMk id="53" creationId="{91BEDD09-AD69-CCAF-A9C3-8AB7CEFFE7EA}"/>
          </ac:spMkLst>
        </pc:spChg>
        <pc:spChg chg="add mod">
          <ac:chgData name="小 张" userId="fa9e0307-e4ef-40ea-a3f3-ab2703fd1def" providerId="ADAL" clId="{DA80F67F-3375-F74F-A4C9-D9A9AAAE041C}" dt="2023-07-16T05:28:06.462" v="446"/>
          <ac:spMkLst>
            <pc:docMk/>
            <pc:sldMk cId="3999770204" sldId="282"/>
            <ac:spMk id="54" creationId="{DD372783-C0D0-03C3-6CD3-5346A1B9C184}"/>
          </ac:spMkLst>
        </pc:spChg>
        <pc:spChg chg="add mod">
          <ac:chgData name="小 张" userId="fa9e0307-e4ef-40ea-a3f3-ab2703fd1def" providerId="ADAL" clId="{DA80F67F-3375-F74F-A4C9-D9A9AAAE041C}" dt="2023-07-16T05:28:06.205" v="445"/>
          <ac:spMkLst>
            <pc:docMk/>
            <pc:sldMk cId="3999770204" sldId="282"/>
            <ac:spMk id="55" creationId="{D8E8BBAE-3618-E8DE-F386-53809EAB8A4A}"/>
          </ac:spMkLst>
        </pc:spChg>
        <pc:spChg chg="add mod">
          <ac:chgData name="小 张" userId="fa9e0307-e4ef-40ea-a3f3-ab2703fd1def" providerId="ADAL" clId="{DA80F67F-3375-F74F-A4C9-D9A9AAAE041C}" dt="2023-07-16T05:28:05.991" v="444"/>
          <ac:spMkLst>
            <pc:docMk/>
            <pc:sldMk cId="3999770204" sldId="282"/>
            <ac:spMk id="56" creationId="{FEFDCBE9-A226-3027-7771-9481D96A912E}"/>
          </ac:spMkLst>
        </pc:spChg>
        <pc:spChg chg="add mod">
          <ac:chgData name="小 张" userId="fa9e0307-e4ef-40ea-a3f3-ab2703fd1def" providerId="ADAL" clId="{DA80F67F-3375-F74F-A4C9-D9A9AAAE041C}" dt="2023-07-16T05:28:05.746" v="443"/>
          <ac:spMkLst>
            <pc:docMk/>
            <pc:sldMk cId="3999770204" sldId="282"/>
            <ac:spMk id="57" creationId="{B0030B2A-68AD-5EF5-F8EF-15923A2987ED}"/>
          </ac:spMkLst>
        </pc:spChg>
        <pc:spChg chg="add del mod">
          <ac:chgData name="小 张" userId="fa9e0307-e4ef-40ea-a3f3-ab2703fd1def" providerId="ADAL" clId="{DA80F67F-3375-F74F-A4C9-D9A9AAAE041C}" dt="2023-07-16T05:31:06.511" v="486" actId="478"/>
          <ac:spMkLst>
            <pc:docMk/>
            <pc:sldMk cId="3999770204" sldId="282"/>
            <ac:spMk id="58" creationId="{79DB7839-4672-246C-ADD0-731D037CD13E}"/>
          </ac:spMkLst>
        </pc:spChg>
        <pc:spChg chg="add del mod">
          <ac:chgData name="小 张" userId="fa9e0307-e4ef-40ea-a3f3-ab2703fd1def" providerId="ADAL" clId="{DA80F67F-3375-F74F-A4C9-D9A9AAAE041C}" dt="2023-07-16T05:35:58.039" v="541" actId="478"/>
          <ac:spMkLst>
            <pc:docMk/>
            <pc:sldMk cId="3999770204" sldId="282"/>
            <ac:spMk id="59" creationId="{C48924EB-C5F2-C8CA-A60A-E77B30CB9F6C}"/>
          </ac:spMkLst>
        </pc:spChg>
        <pc:spChg chg="add del mod">
          <ac:chgData name="小 张" userId="fa9e0307-e4ef-40ea-a3f3-ab2703fd1def" providerId="ADAL" clId="{DA80F67F-3375-F74F-A4C9-D9A9AAAE041C}" dt="2023-07-16T05:35:57.154" v="540" actId="478"/>
          <ac:spMkLst>
            <pc:docMk/>
            <pc:sldMk cId="3999770204" sldId="282"/>
            <ac:spMk id="60" creationId="{BF9D1940-E00C-E6E3-1B16-96292F47E1B3}"/>
          </ac:spMkLst>
        </pc:spChg>
        <pc:spChg chg="add del mod">
          <ac:chgData name="小 张" userId="fa9e0307-e4ef-40ea-a3f3-ab2703fd1def" providerId="ADAL" clId="{DA80F67F-3375-F74F-A4C9-D9A9AAAE041C}" dt="2023-07-16T05:35:56.307" v="539" actId="478"/>
          <ac:spMkLst>
            <pc:docMk/>
            <pc:sldMk cId="3999770204" sldId="282"/>
            <ac:spMk id="61" creationId="{AC2D4654-AEED-B07A-2668-F31A77C0320B}"/>
          </ac:spMkLst>
        </pc:spChg>
        <pc:spChg chg="add del mod">
          <ac:chgData name="小 张" userId="fa9e0307-e4ef-40ea-a3f3-ab2703fd1def" providerId="ADAL" clId="{DA80F67F-3375-F74F-A4C9-D9A9AAAE041C}" dt="2023-07-16T05:35:54.549" v="537" actId="478"/>
          <ac:spMkLst>
            <pc:docMk/>
            <pc:sldMk cId="3999770204" sldId="282"/>
            <ac:spMk id="62" creationId="{1C669BFF-B3CC-EB98-44CE-98EBFB27EE64}"/>
          </ac:spMkLst>
        </pc:spChg>
        <pc:spChg chg="add del mod">
          <ac:chgData name="小 张" userId="fa9e0307-e4ef-40ea-a3f3-ab2703fd1def" providerId="ADAL" clId="{DA80F67F-3375-F74F-A4C9-D9A9AAAE041C}" dt="2023-07-16T05:35:55.589" v="538" actId="478"/>
          <ac:spMkLst>
            <pc:docMk/>
            <pc:sldMk cId="3999770204" sldId="282"/>
            <ac:spMk id="63" creationId="{8AF4D23F-B2AA-4A60-DC64-553104F8BF71}"/>
          </ac:spMkLst>
        </pc:spChg>
        <pc:spChg chg="add del mod topLvl">
          <ac:chgData name="小 张" userId="fa9e0307-e4ef-40ea-a3f3-ab2703fd1def" providerId="ADAL" clId="{DA80F67F-3375-F74F-A4C9-D9A9AAAE041C}" dt="2023-07-16T05:35:49.033" v="534" actId="478"/>
          <ac:spMkLst>
            <pc:docMk/>
            <pc:sldMk cId="3999770204" sldId="282"/>
            <ac:spMk id="64" creationId="{28EB528F-ABBE-9062-3341-3305C7F7F57E}"/>
          </ac:spMkLst>
        </pc:spChg>
        <pc:spChg chg="add del mod topLvl">
          <ac:chgData name="小 张" userId="fa9e0307-e4ef-40ea-a3f3-ab2703fd1def" providerId="ADAL" clId="{DA80F67F-3375-F74F-A4C9-D9A9AAAE041C}" dt="2023-07-16T05:35:49.033" v="534" actId="478"/>
          <ac:spMkLst>
            <pc:docMk/>
            <pc:sldMk cId="3999770204" sldId="282"/>
            <ac:spMk id="65" creationId="{E5ED6B75-A68E-3C42-8FC7-BA51AB8F01E6}"/>
          </ac:spMkLst>
        </pc:spChg>
        <pc:spChg chg="add del mod topLvl">
          <ac:chgData name="小 张" userId="fa9e0307-e4ef-40ea-a3f3-ab2703fd1def" providerId="ADAL" clId="{DA80F67F-3375-F74F-A4C9-D9A9AAAE041C}" dt="2023-07-16T05:35:49.033" v="534" actId="478"/>
          <ac:spMkLst>
            <pc:docMk/>
            <pc:sldMk cId="3999770204" sldId="282"/>
            <ac:spMk id="66" creationId="{3166268E-9A8F-B665-B580-CCD1D4B6FA81}"/>
          </ac:spMkLst>
        </pc:spChg>
        <pc:spChg chg="add del mod topLvl">
          <ac:chgData name="小 张" userId="fa9e0307-e4ef-40ea-a3f3-ab2703fd1def" providerId="ADAL" clId="{DA80F67F-3375-F74F-A4C9-D9A9AAAE041C}" dt="2023-07-16T05:35:49.033" v="534" actId="478"/>
          <ac:spMkLst>
            <pc:docMk/>
            <pc:sldMk cId="3999770204" sldId="282"/>
            <ac:spMk id="67" creationId="{8B4CA56B-7E70-970F-3CA8-708E7E3DD263}"/>
          </ac:spMkLst>
        </pc:spChg>
        <pc:spChg chg="add del mod topLvl">
          <ac:chgData name="小 张" userId="fa9e0307-e4ef-40ea-a3f3-ab2703fd1def" providerId="ADAL" clId="{DA80F67F-3375-F74F-A4C9-D9A9AAAE041C}" dt="2023-07-16T05:35:49.033" v="534" actId="478"/>
          <ac:spMkLst>
            <pc:docMk/>
            <pc:sldMk cId="3999770204" sldId="282"/>
            <ac:spMk id="68" creationId="{AB84E1CC-CC33-B3C9-7DD8-4F2F8AD60882}"/>
          </ac:spMkLst>
        </pc:spChg>
        <pc:grpChg chg="add del mod">
          <ac:chgData name="小 张" userId="fa9e0307-e4ef-40ea-a3f3-ab2703fd1def" providerId="ADAL" clId="{DA80F67F-3375-F74F-A4C9-D9A9AAAE041C}" dt="2023-07-16T05:32:07.032" v="497" actId="165"/>
          <ac:grpSpMkLst>
            <pc:docMk/>
            <pc:sldMk cId="3999770204" sldId="282"/>
            <ac:grpSpMk id="69" creationId="{B8755E3D-E7F7-DC47-156F-5D47C8AC8DCB}"/>
          </ac:grpSpMkLst>
        </pc:grpChg>
        <pc:grpChg chg="add del mod">
          <ac:chgData name="小 张" userId="fa9e0307-e4ef-40ea-a3f3-ab2703fd1def" providerId="ADAL" clId="{DA80F67F-3375-F74F-A4C9-D9A9AAAE041C}" dt="2023-07-16T05:35:45.969" v="532" actId="164"/>
          <ac:grpSpMkLst>
            <pc:docMk/>
            <pc:sldMk cId="3999770204" sldId="282"/>
            <ac:grpSpMk id="70" creationId="{C848EFA3-F99A-81DB-A8DD-6EB7918DA82E}"/>
          </ac:grpSpMkLst>
        </pc:grpChg>
        <pc:picChg chg="add del">
          <ac:chgData name="小 张" userId="fa9e0307-e4ef-40ea-a3f3-ab2703fd1def" providerId="ADAL" clId="{DA80F67F-3375-F74F-A4C9-D9A9AAAE041C}" dt="2023-07-16T05:35:52.927" v="536" actId="478"/>
          <ac:picMkLst>
            <pc:docMk/>
            <pc:sldMk cId="3999770204" sldId="282"/>
            <ac:picMk id="15" creationId="{72A4757A-806B-3F7E-1F23-084876AFD102}"/>
          </ac:picMkLst>
        </pc:picChg>
        <pc:picChg chg="mod">
          <ac:chgData name="小 张" userId="fa9e0307-e4ef-40ea-a3f3-ab2703fd1def" providerId="ADAL" clId="{DA80F67F-3375-F74F-A4C9-D9A9AAAE041C}" dt="2023-07-16T05:34:18.028" v="513" actId="166"/>
          <ac:picMkLst>
            <pc:docMk/>
            <pc:sldMk cId="3999770204" sldId="282"/>
            <ac:picMk id="22" creationId="{AA9C2994-0E4D-EBF4-682B-B64E986A559B}"/>
          </ac:picMkLst>
        </pc:picChg>
        <pc:picChg chg="mod">
          <ac:chgData name="小 张" userId="fa9e0307-e4ef-40ea-a3f3-ab2703fd1def" providerId="ADAL" clId="{DA80F67F-3375-F74F-A4C9-D9A9AAAE041C}" dt="2023-07-16T05:34:18.028" v="513" actId="166"/>
          <ac:picMkLst>
            <pc:docMk/>
            <pc:sldMk cId="3999770204" sldId="282"/>
            <ac:picMk id="23" creationId="{B7789720-3294-3379-59E6-EB78DB9E359E}"/>
          </ac:picMkLst>
        </pc:picChg>
        <pc:picChg chg="add del mod">
          <ac:chgData name="小 张" userId="fa9e0307-e4ef-40ea-a3f3-ab2703fd1def" providerId="ADAL" clId="{DA80F67F-3375-F74F-A4C9-D9A9AAAE041C}" dt="2023-07-16T05:35:41.626" v="521" actId="478"/>
          <ac:picMkLst>
            <pc:docMk/>
            <pc:sldMk cId="3999770204" sldId="282"/>
            <ac:picMk id="45" creationId="{66163E04-0730-D901-57A7-0B20251286ED}"/>
          </ac:picMkLst>
        </pc:picChg>
        <pc:picChg chg="add del mod">
          <ac:chgData name="小 张" userId="fa9e0307-e4ef-40ea-a3f3-ab2703fd1def" providerId="ADAL" clId="{DA80F67F-3375-F74F-A4C9-D9A9AAAE041C}" dt="2023-07-16T05:35:41.626" v="521" actId="478"/>
          <ac:picMkLst>
            <pc:docMk/>
            <pc:sldMk cId="3999770204" sldId="282"/>
            <ac:picMk id="46" creationId="{0DA9FB9E-A883-C5BD-1487-6A7A47B87A7F}"/>
          </ac:picMkLst>
        </pc:picChg>
      </pc:sldChg>
      <pc:sldChg chg="modSp add del mod setBg">
        <pc:chgData name="小 张" userId="fa9e0307-e4ef-40ea-a3f3-ab2703fd1def" providerId="ADAL" clId="{DA80F67F-3375-F74F-A4C9-D9A9AAAE041C}" dt="2023-07-17T01:36:00.678" v="824"/>
        <pc:sldMkLst>
          <pc:docMk/>
          <pc:sldMk cId="2709853527" sldId="283"/>
        </pc:sldMkLst>
        <pc:spChg chg="mod">
          <ac:chgData name="小 张" userId="fa9e0307-e4ef-40ea-a3f3-ab2703fd1def" providerId="ADAL" clId="{DA80F67F-3375-F74F-A4C9-D9A9AAAE041C}" dt="2023-07-17T01:36:00.152" v="823" actId="20577"/>
          <ac:spMkLst>
            <pc:docMk/>
            <pc:sldMk cId="2709853527" sldId="283"/>
            <ac:spMk id="12" creationId="{282CAB6B-5946-E644-E1FF-D3128187B74A}"/>
          </ac:spMkLst>
        </pc:spChg>
      </pc:sldChg>
      <pc:sldChg chg="addSp delSp modSp add mod modTransition setBg">
        <pc:chgData name="小 张" userId="fa9e0307-e4ef-40ea-a3f3-ab2703fd1def" providerId="ADAL" clId="{DA80F67F-3375-F74F-A4C9-D9A9AAAE041C}" dt="2023-07-17T02:09:30.435" v="1210"/>
        <pc:sldMkLst>
          <pc:docMk/>
          <pc:sldMk cId="3022010059" sldId="283"/>
        </pc:sldMkLst>
        <pc:spChg chg="del">
          <ac:chgData name="小 张" userId="fa9e0307-e4ef-40ea-a3f3-ab2703fd1def" providerId="ADAL" clId="{DA80F67F-3375-F74F-A4C9-D9A9AAAE041C}" dt="2023-07-17T01:38:06.908" v="843" actId="478"/>
          <ac:spMkLst>
            <pc:docMk/>
            <pc:sldMk cId="3022010059" sldId="283"/>
            <ac:spMk id="2" creationId="{F31C1F59-0887-BF4E-6D00-B0426A1F140B}"/>
          </ac:spMkLst>
        </pc:spChg>
        <pc:spChg chg="del">
          <ac:chgData name="小 张" userId="fa9e0307-e4ef-40ea-a3f3-ab2703fd1def" providerId="ADAL" clId="{DA80F67F-3375-F74F-A4C9-D9A9AAAE041C}" dt="2023-07-17T01:38:05.406" v="842" actId="478"/>
          <ac:spMkLst>
            <pc:docMk/>
            <pc:sldMk cId="3022010059" sldId="283"/>
            <ac:spMk id="3" creationId="{1DB2F655-FED7-03D7-A93C-556F02E5BE8A}"/>
          </ac:spMkLst>
        </pc:spChg>
        <pc:spChg chg="mod">
          <ac:chgData name="小 张" userId="fa9e0307-e4ef-40ea-a3f3-ab2703fd1def" providerId="ADAL" clId="{DA80F67F-3375-F74F-A4C9-D9A9AAAE041C}" dt="2023-07-17T01:38:29.549" v="848" actId="688"/>
          <ac:spMkLst>
            <pc:docMk/>
            <pc:sldMk cId="3022010059" sldId="283"/>
            <ac:spMk id="4" creationId="{BABDE069-493A-AFD2-916F-244745C6DA28}"/>
          </ac:spMkLst>
        </pc:spChg>
        <pc:spChg chg="del">
          <ac:chgData name="小 张" userId="fa9e0307-e4ef-40ea-a3f3-ab2703fd1def" providerId="ADAL" clId="{DA80F67F-3375-F74F-A4C9-D9A9AAAE041C}" dt="2023-07-17T01:38:04.599" v="841" actId="478"/>
          <ac:spMkLst>
            <pc:docMk/>
            <pc:sldMk cId="3022010059" sldId="283"/>
            <ac:spMk id="6" creationId="{8CA54130-935E-6D32-7A0D-63DEF3AB87C0}"/>
          </ac:spMkLst>
        </pc:spChg>
        <pc:spChg chg="mod">
          <ac:chgData name="小 张" userId="fa9e0307-e4ef-40ea-a3f3-ab2703fd1def" providerId="ADAL" clId="{DA80F67F-3375-F74F-A4C9-D9A9AAAE041C}" dt="2023-07-17T01:40:02.528" v="856" actId="166"/>
          <ac:spMkLst>
            <pc:docMk/>
            <pc:sldMk cId="3022010059" sldId="283"/>
            <ac:spMk id="7" creationId="{CD00212C-D3BC-4750-A2BB-97AF94A6B06E}"/>
          </ac:spMkLst>
        </pc:spChg>
        <pc:spChg chg="del">
          <ac:chgData name="小 张" userId="fa9e0307-e4ef-40ea-a3f3-ab2703fd1def" providerId="ADAL" clId="{DA80F67F-3375-F74F-A4C9-D9A9AAAE041C}" dt="2023-07-17T01:38:02.585" v="840" actId="478"/>
          <ac:spMkLst>
            <pc:docMk/>
            <pc:sldMk cId="3022010059" sldId="283"/>
            <ac:spMk id="12" creationId="{282CAB6B-5946-E644-E1FF-D3128187B74A}"/>
          </ac:spMkLst>
        </pc:spChg>
        <pc:spChg chg="mod">
          <ac:chgData name="小 张" userId="fa9e0307-e4ef-40ea-a3f3-ab2703fd1def" providerId="ADAL" clId="{DA80F67F-3375-F74F-A4C9-D9A9AAAE041C}" dt="2023-07-17T01:40:45.638" v="862" actId="14100"/>
          <ac:spMkLst>
            <pc:docMk/>
            <pc:sldMk cId="3022010059" sldId="283"/>
            <ac:spMk id="17" creationId="{3FE739FC-E3D9-C6B5-2509-4392CE020FB8}"/>
          </ac:spMkLst>
        </pc:spChg>
        <pc:spChg chg="mod">
          <ac:chgData name="小 张" userId="fa9e0307-e4ef-40ea-a3f3-ab2703fd1def" providerId="ADAL" clId="{DA80F67F-3375-F74F-A4C9-D9A9AAAE041C}" dt="2023-07-17T01:40:45.638" v="862" actId="14100"/>
          <ac:spMkLst>
            <pc:docMk/>
            <pc:sldMk cId="3022010059" sldId="283"/>
            <ac:spMk id="18" creationId="{7926666C-B175-B05A-38DD-3B29E9802FB5}"/>
          </ac:spMkLst>
        </pc:spChg>
        <pc:spChg chg="mod">
          <ac:chgData name="小 张" userId="fa9e0307-e4ef-40ea-a3f3-ab2703fd1def" providerId="ADAL" clId="{DA80F67F-3375-F74F-A4C9-D9A9AAAE041C}" dt="2023-07-17T01:40:55.414" v="863" actId="14100"/>
          <ac:spMkLst>
            <pc:docMk/>
            <pc:sldMk cId="3022010059" sldId="283"/>
            <ac:spMk id="40" creationId="{B9CBCE08-6FB5-A592-AD4A-B075A5CDFD28}"/>
          </ac:spMkLst>
        </pc:spChg>
        <pc:spChg chg="del">
          <ac:chgData name="小 张" userId="fa9e0307-e4ef-40ea-a3f3-ab2703fd1def" providerId="ADAL" clId="{DA80F67F-3375-F74F-A4C9-D9A9AAAE041C}" dt="2023-07-17T02:04:22.088" v="1115" actId="478"/>
          <ac:spMkLst>
            <pc:docMk/>
            <pc:sldMk cId="3022010059" sldId="283"/>
            <ac:spMk id="42" creationId="{7554C1B4-5CC6-BB2E-4F8F-2996EB84CF42}"/>
          </ac:spMkLst>
        </pc:spChg>
        <pc:spChg chg="del">
          <ac:chgData name="小 张" userId="fa9e0307-e4ef-40ea-a3f3-ab2703fd1def" providerId="ADAL" clId="{DA80F67F-3375-F74F-A4C9-D9A9AAAE041C}" dt="2023-07-17T02:04:23.541" v="1116" actId="478"/>
          <ac:spMkLst>
            <pc:docMk/>
            <pc:sldMk cId="3022010059" sldId="283"/>
            <ac:spMk id="43" creationId="{D75E01D4-E885-EFA5-D6A3-CC770BE036FC}"/>
          </ac:spMkLst>
        </pc:spChg>
        <pc:spChg chg="mod">
          <ac:chgData name="小 张" userId="fa9e0307-e4ef-40ea-a3f3-ab2703fd1def" providerId="ADAL" clId="{DA80F67F-3375-F74F-A4C9-D9A9AAAE041C}" dt="2023-07-17T02:07:18.171" v="1164"/>
          <ac:spMkLst>
            <pc:docMk/>
            <pc:sldMk cId="3022010059" sldId="283"/>
            <ac:spMk id="46" creationId="{14F53B1F-7B8E-0BD8-6A31-C4F3AFF03F82}"/>
          </ac:spMkLst>
        </pc:spChg>
        <pc:spChg chg="add mod">
          <ac:chgData name="小 张" userId="fa9e0307-e4ef-40ea-a3f3-ab2703fd1def" providerId="ADAL" clId="{DA80F67F-3375-F74F-A4C9-D9A9AAAE041C}" dt="2023-07-17T01:42:19.923" v="871"/>
          <ac:spMkLst>
            <pc:docMk/>
            <pc:sldMk cId="3022010059" sldId="283"/>
            <ac:spMk id="48" creationId="{41B6AF3E-38DA-049D-24F3-717EBE4526E1}"/>
          </ac:spMkLst>
        </pc:spChg>
        <pc:spChg chg="add mod">
          <ac:chgData name="小 张" userId="fa9e0307-e4ef-40ea-a3f3-ab2703fd1def" providerId="ADAL" clId="{DA80F67F-3375-F74F-A4C9-D9A9AAAE041C}" dt="2023-07-17T01:52:34.641" v="973" actId="206"/>
          <ac:spMkLst>
            <pc:docMk/>
            <pc:sldMk cId="3022010059" sldId="283"/>
            <ac:spMk id="52" creationId="{5051E3AB-AE7C-317C-0BAF-98A2C0A66797}"/>
          </ac:spMkLst>
        </pc:spChg>
        <pc:spChg chg="add mod">
          <ac:chgData name="小 张" userId="fa9e0307-e4ef-40ea-a3f3-ab2703fd1def" providerId="ADAL" clId="{DA80F67F-3375-F74F-A4C9-D9A9AAAE041C}" dt="2023-07-17T02:00:13.900" v="1014"/>
          <ac:spMkLst>
            <pc:docMk/>
            <pc:sldMk cId="3022010059" sldId="283"/>
            <ac:spMk id="53" creationId="{4CB3FE22-6C31-7401-E851-FEAD7A3E845E}"/>
          </ac:spMkLst>
        </pc:spChg>
        <pc:spChg chg="add del mod">
          <ac:chgData name="小 张" userId="fa9e0307-e4ef-40ea-a3f3-ab2703fd1def" providerId="ADAL" clId="{DA80F67F-3375-F74F-A4C9-D9A9AAAE041C}" dt="2023-07-17T01:59:17.926" v="1008" actId="478"/>
          <ac:spMkLst>
            <pc:docMk/>
            <pc:sldMk cId="3022010059" sldId="283"/>
            <ac:spMk id="54" creationId="{A0AFF504-365E-470D-836E-A07B7574C2DF}"/>
          </ac:spMkLst>
        </pc:spChg>
        <pc:grpChg chg="add del mod">
          <ac:chgData name="小 张" userId="fa9e0307-e4ef-40ea-a3f3-ab2703fd1def" providerId="ADAL" clId="{DA80F67F-3375-F74F-A4C9-D9A9AAAE041C}" dt="2023-07-17T02:03:59.931" v="1109" actId="478"/>
          <ac:grpSpMkLst>
            <pc:docMk/>
            <pc:sldMk cId="3022010059" sldId="283"/>
            <ac:grpSpMk id="47" creationId="{5CB97328-8421-C5CE-2558-2B19DB99A07C}"/>
          </ac:grpSpMkLst>
        </pc:grpChg>
        <pc:graphicFrameChg chg="del modGraphic">
          <ac:chgData name="小 张" userId="fa9e0307-e4ef-40ea-a3f3-ab2703fd1def" providerId="ADAL" clId="{DA80F67F-3375-F74F-A4C9-D9A9AAAE041C}" dt="2023-07-17T01:38:11.347" v="846" actId="478"/>
          <ac:graphicFrameMkLst>
            <pc:docMk/>
            <pc:sldMk cId="3022010059" sldId="283"/>
            <ac:graphicFrameMk id="10" creationId="{F498A17D-E0B4-B518-0926-F268DC80EB5D}"/>
          </ac:graphicFrameMkLst>
        </pc:graphicFrameChg>
        <pc:picChg chg="mod">
          <ac:chgData name="小 张" userId="fa9e0307-e4ef-40ea-a3f3-ab2703fd1def" providerId="ADAL" clId="{DA80F67F-3375-F74F-A4C9-D9A9AAAE041C}" dt="2023-07-17T01:38:29.549" v="848" actId="688"/>
          <ac:picMkLst>
            <pc:docMk/>
            <pc:sldMk cId="3022010059" sldId="283"/>
            <ac:picMk id="5" creationId="{7A933652-7012-89FD-6631-45C8C5D36A10}"/>
          </ac:picMkLst>
        </pc:picChg>
        <pc:picChg chg="del">
          <ac:chgData name="小 张" userId="fa9e0307-e4ef-40ea-a3f3-ab2703fd1def" providerId="ADAL" clId="{DA80F67F-3375-F74F-A4C9-D9A9AAAE041C}" dt="2023-07-17T01:38:08.418" v="844" actId="478"/>
          <ac:picMkLst>
            <pc:docMk/>
            <pc:sldMk cId="3022010059" sldId="283"/>
            <ac:picMk id="9" creationId="{0FD4DCF9-03FE-164E-379A-5E11FEE03C20}"/>
          </ac:picMkLst>
        </pc:picChg>
        <pc:picChg chg="mod">
          <ac:chgData name="小 张" userId="fa9e0307-e4ef-40ea-a3f3-ab2703fd1def" providerId="ADAL" clId="{DA80F67F-3375-F74F-A4C9-D9A9AAAE041C}" dt="2023-07-17T01:40:45.638" v="862" actId="14100"/>
          <ac:picMkLst>
            <pc:docMk/>
            <pc:sldMk cId="3022010059" sldId="283"/>
            <ac:picMk id="22" creationId="{AA9C2994-0E4D-EBF4-682B-B64E986A559B}"/>
          </ac:picMkLst>
        </pc:picChg>
        <pc:picChg chg="mod">
          <ac:chgData name="小 张" userId="fa9e0307-e4ef-40ea-a3f3-ab2703fd1def" providerId="ADAL" clId="{DA80F67F-3375-F74F-A4C9-D9A9AAAE041C}" dt="2023-07-17T01:40:45.638" v="862" actId="14100"/>
          <ac:picMkLst>
            <pc:docMk/>
            <pc:sldMk cId="3022010059" sldId="283"/>
            <ac:picMk id="23" creationId="{B7789720-3294-3379-59E6-EB78DB9E359E}"/>
          </ac:picMkLst>
        </pc:picChg>
        <pc:picChg chg="add del mod">
          <ac:chgData name="小 张" userId="fa9e0307-e4ef-40ea-a3f3-ab2703fd1def" providerId="ADAL" clId="{DA80F67F-3375-F74F-A4C9-D9A9AAAE041C}" dt="2023-07-17T01:43:43.952" v="891" actId="478"/>
          <ac:picMkLst>
            <pc:docMk/>
            <pc:sldMk cId="3022010059" sldId="283"/>
            <ac:picMk id="50" creationId="{F7BFBBA9-9485-E4CD-7C8E-F0634CE4694D}"/>
          </ac:picMkLst>
        </pc:picChg>
        <pc:picChg chg="add del mod">
          <ac:chgData name="小 张" userId="fa9e0307-e4ef-40ea-a3f3-ab2703fd1def" providerId="ADAL" clId="{DA80F67F-3375-F74F-A4C9-D9A9AAAE041C}" dt="2023-07-17T01:43:16.719" v="886" actId="21"/>
          <ac:picMkLst>
            <pc:docMk/>
            <pc:sldMk cId="3022010059" sldId="283"/>
            <ac:picMk id="51" creationId="{081C9320-10CA-05DD-0601-F2F7A6AF4673}"/>
          </ac:picMkLst>
        </pc:picChg>
        <pc:picChg chg="add mod">
          <ac:chgData name="小 张" userId="fa9e0307-e4ef-40ea-a3f3-ab2703fd1def" providerId="ADAL" clId="{DA80F67F-3375-F74F-A4C9-D9A9AAAE041C}" dt="2023-07-17T02:08:45.202" v="1204" actId="1037"/>
          <ac:picMkLst>
            <pc:docMk/>
            <pc:sldMk cId="3022010059" sldId="283"/>
            <ac:picMk id="55" creationId="{C7FB2F41-0E4F-1F82-96E1-78DF28806195}"/>
          </ac:picMkLst>
        </pc:picChg>
      </pc:sldChg>
      <pc:sldChg chg="addSp delSp modSp add del mod modTransition setBg">
        <pc:chgData name="小 张" userId="fa9e0307-e4ef-40ea-a3f3-ab2703fd1def" providerId="ADAL" clId="{DA80F67F-3375-F74F-A4C9-D9A9AAAE041C}" dt="2023-07-17T02:09:25.908" v="1209"/>
        <pc:sldMkLst>
          <pc:docMk/>
          <pc:sldMk cId="1185265728" sldId="284"/>
        </pc:sldMkLst>
        <pc:spChg chg="add mod">
          <ac:chgData name="小 张" userId="fa9e0307-e4ef-40ea-a3f3-ab2703fd1def" providerId="ADAL" clId="{DA80F67F-3375-F74F-A4C9-D9A9AAAE041C}" dt="2023-07-17T02:00:30.549" v="1015"/>
          <ac:spMkLst>
            <pc:docMk/>
            <pc:sldMk cId="1185265728" sldId="284"/>
            <ac:spMk id="2" creationId="{0ECBD243-E231-8C59-FFA4-118B7CFC82C2}"/>
          </ac:spMkLst>
        </pc:spChg>
        <pc:spChg chg="del">
          <ac:chgData name="小 张" userId="fa9e0307-e4ef-40ea-a3f3-ab2703fd1def" providerId="ADAL" clId="{DA80F67F-3375-F74F-A4C9-D9A9AAAE041C}" dt="2023-07-17T02:06:39.450" v="1161" actId="478"/>
          <ac:spMkLst>
            <pc:docMk/>
            <pc:sldMk cId="1185265728" sldId="284"/>
            <ac:spMk id="42" creationId="{7554C1B4-5CC6-BB2E-4F8F-2996EB84CF42}"/>
          </ac:spMkLst>
        </pc:spChg>
        <pc:spChg chg="del">
          <ac:chgData name="小 张" userId="fa9e0307-e4ef-40ea-a3f3-ab2703fd1def" providerId="ADAL" clId="{DA80F67F-3375-F74F-A4C9-D9A9AAAE041C}" dt="2023-07-17T02:06:40.333" v="1162" actId="478"/>
          <ac:spMkLst>
            <pc:docMk/>
            <pc:sldMk cId="1185265728" sldId="284"/>
            <ac:spMk id="43" creationId="{D75E01D4-E885-EFA5-D6A3-CC770BE036FC}"/>
          </ac:spMkLst>
        </pc:spChg>
        <pc:spChg chg="mod">
          <ac:chgData name="小 张" userId="fa9e0307-e4ef-40ea-a3f3-ab2703fd1def" providerId="ADAL" clId="{DA80F67F-3375-F74F-A4C9-D9A9AAAE041C}" dt="2023-07-17T02:07:02.216" v="1163"/>
          <ac:spMkLst>
            <pc:docMk/>
            <pc:sldMk cId="1185265728" sldId="284"/>
            <ac:spMk id="46" creationId="{14F53B1F-7B8E-0BD8-6A31-C4F3AFF03F82}"/>
          </ac:spMkLst>
        </pc:spChg>
        <pc:spChg chg="mod">
          <ac:chgData name="小 张" userId="fa9e0307-e4ef-40ea-a3f3-ab2703fd1def" providerId="ADAL" clId="{DA80F67F-3375-F74F-A4C9-D9A9AAAE041C}" dt="2023-07-17T01:54:24.841" v="984" actId="206"/>
          <ac:spMkLst>
            <pc:docMk/>
            <pc:sldMk cId="1185265728" sldId="284"/>
            <ac:spMk id="52" creationId="{5051E3AB-AE7C-317C-0BAF-98A2C0A66797}"/>
          </ac:spMkLst>
        </pc:spChg>
        <pc:spChg chg="del">
          <ac:chgData name="小 张" userId="fa9e0307-e4ef-40ea-a3f3-ab2703fd1def" providerId="ADAL" clId="{DA80F67F-3375-F74F-A4C9-D9A9AAAE041C}" dt="2023-07-17T01:59:25.028" v="1011" actId="478"/>
          <ac:spMkLst>
            <pc:docMk/>
            <pc:sldMk cId="1185265728" sldId="284"/>
            <ac:spMk id="53" creationId="{4CB3FE22-6C31-7401-E851-FEAD7A3E845E}"/>
          </ac:spMkLst>
        </pc:spChg>
        <pc:spChg chg="del">
          <ac:chgData name="小 张" userId="fa9e0307-e4ef-40ea-a3f3-ab2703fd1def" providerId="ADAL" clId="{DA80F67F-3375-F74F-A4C9-D9A9AAAE041C}" dt="2023-07-17T01:47:28.730" v="927" actId="478"/>
          <ac:spMkLst>
            <pc:docMk/>
            <pc:sldMk cId="1185265728" sldId="284"/>
            <ac:spMk id="54" creationId="{A0AFF504-365E-470D-836E-A07B7574C2DF}"/>
          </ac:spMkLst>
        </pc:spChg>
        <pc:grpChg chg="del">
          <ac:chgData name="小 张" userId="fa9e0307-e4ef-40ea-a3f3-ab2703fd1def" providerId="ADAL" clId="{DA80F67F-3375-F74F-A4C9-D9A9AAAE041C}" dt="2023-07-17T02:06:26.334" v="1158" actId="478"/>
          <ac:grpSpMkLst>
            <pc:docMk/>
            <pc:sldMk cId="1185265728" sldId="284"/>
            <ac:grpSpMk id="47" creationId="{5CB97328-8421-C5CE-2558-2B19DB99A07C}"/>
          </ac:grpSpMkLst>
        </pc:grpChg>
        <pc:picChg chg="add mod">
          <ac:chgData name="小 张" userId="fa9e0307-e4ef-40ea-a3f3-ab2703fd1def" providerId="ADAL" clId="{DA80F67F-3375-F74F-A4C9-D9A9AAAE041C}" dt="2023-07-17T02:08:57.478" v="1207" actId="1037"/>
          <ac:picMkLst>
            <pc:docMk/>
            <pc:sldMk cId="1185265728" sldId="284"/>
            <ac:picMk id="3" creationId="{60FE2336-E8D7-2BEF-C6BD-0FA37594DD5F}"/>
          </ac:picMkLst>
        </pc:picChg>
      </pc:sldChg>
      <pc:sldChg chg="delSp modSp add del mod modTransition setBg">
        <pc:chgData name="小 张" userId="fa9e0307-e4ef-40ea-a3f3-ab2703fd1def" providerId="ADAL" clId="{DA80F67F-3375-F74F-A4C9-D9A9AAAE041C}" dt="2023-07-17T01:50:35.342" v="956" actId="2696"/>
        <pc:sldMkLst>
          <pc:docMk/>
          <pc:sldMk cId="1038953107" sldId="285"/>
        </pc:sldMkLst>
        <pc:spChg chg="del mod">
          <ac:chgData name="小 张" userId="fa9e0307-e4ef-40ea-a3f3-ab2703fd1def" providerId="ADAL" clId="{DA80F67F-3375-F74F-A4C9-D9A9AAAE041C}" dt="2023-07-17T01:50:33.044" v="955" actId="478"/>
          <ac:spMkLst>
            <pc:docMk/>
            <pc:sldMk cId="1038953107" sldId="285"/>
            <ac:spMk id="52" creationId="{5051E3AB-AE7C-317C-0BAF-98A2C0A66797}"/>
          </ac:spMkLst>
        </pc:spChg>
        <pc:spChg chg="mod">
          <ac:chgData name="小 张" userId="fa9e0307-e4ef-40ea-a3f3-ab2703fd1def" providerId="ADAL" clId="{DA80F67F-3375-F74F-A4C9-D9A9AAAE041C}" dt="2023-07-17T01:48:02.527" v="935" actId="14100"/>
          <ac:spMkLst>
            <pc:docMk/>
            <pc:sldMk cId="1038953107" sldId="285"/>
            <ac:spMk id="53" creationId="{4CB3FE22-6C31-7401-E851-FEAD7A3E845E}"/>
          </ac:spMkLst>
        </pc:spChg>
      </pc:sldChg>
      <pc:sldChg chg="delSp modSp add del mod modTransition setBg">
        <pc:chgData name="小 张" userId="fa9e0307-e4ef-40ea-a3f3-ab2703fd1def" providerId="ADAL" clId="{DA80F67F-3375-F74F-A4C9-D9A9AAAE041C}" dt="2023-07-17T02:05:47.778" v="1154" actId="2696"/>
        <pc:sldMkLst>
          <pc:docMk/>
          <pc:sldMk cId="1059639547" sldId="285"/>
        </pc:sldMkLst>
        <pc:spChg chg="mod">
          <ac:chgData name="小 张" userId="fa9e0307-e4ef-40ea-a3f3-ab2703fd1def" providerId="ADAL" clId="{DA80F67F-3375-F74F-A4C9-D9A9AAAE041C}" dt="2023-07-17T02:00:53.835" v="1039" actId="20577"/>
          <ac:spMkLst>
            <pc:docMk/>
            <pc:sldMk cId="1059639547" sldId="285"/>
            <ac:spMk id="46" creationId="{14F53B1F-7B8E-0BD8-6A31-C4F3AFF03F82}"/>
          </ac:spMkLst>
        </pc:spChg>
        <pc:spChg chg="mod">
          <ac:chgData name="小 张" userId="fa9e0307-e4ef-40ea-a3f3-ab2703fd1def" providerId="ADAL" clId="{DA80F67F-3375-F74F-A4C9-D9A9AAAE041C}" dt="2023-07-17T01:51:16.708" v="961" actId="206"/>
          <ac:spMkLst>
            <pc:docMk/>
            <pc:sldMk cId="1059639547" sldId="285"/>
            <ac:spMk id="52" creationId="{5051E3AB-AE7C-317C-0BAF-98A2C0A66797}"/>
          </ac:spMkLst>
        </pc:spChg>
        <pc:spChg chg="mod">
          <ac:chgData name="小 张" userId="fa9e0307-e4ef-40ea-a3f3-ab2703fd1def" providerId="ADAL" clId="{DA80F67F-3375-F74F-A4C9-D9A9AAAE041C}" dt="2023-07-17T01:51:23.113" v="962" actId="14100"/>
          <ac:spMkLst>
            <pc:docMk/>
            <pc:sldMk cId="1059639547" sldId="285"/>
            <ac:spMk id="53" creationId="{4CB3FE22-6C31-7401-E851-FEAD7A3E845E}"/>
          </ac:spMkLst>
        </pc:spChg>
        <pc:spChg chg="del">
          <ac:chgData name="小 张" userId="fa9e0307-e4ef-40ea-a3f3-ab2703fd1def" providerId="ADAL" clId="{DA80F67F-3375-F74F-A4C9-D9A9AAAE041C}" dt="2023-07-17T01:59:21.485" v="1009" actId="478"/>
          <ac:spMkLst>
            <pc:docMk/>
            <pc:sldMk cId="1059639547" sldId="285"/>
            <ac:spMk id="54" creationId="{A0AFF504-365E-470D-836E-A07B7574C2DF}"/>
          </ac:spMkLst>
        </pc:spChg>
      </pc:sldChg>
      <pc:sldChg chg="addSp delSp modSp add mod setBg">
        <pc:chgData name="小 张" userId="fa9e0307-e4ef-40ea-a3f3-ab2703fd1def" providerId="ADAL" clId="{DA80F67F-3375-F74F-A4C9-D9A9AAAE041C}" dt="2023-07-17T02:15:26.358" v="1381"/>
        <pc:sldMkLst>
          <pc:docMk/>
          <pc:sldMk cId="2297499518" sldId="285"/>
        </pc:sldMkLst>
        <pc:spChg chg="mod">
          <ac:chgData name="小 张" userId="fa9e0307-e4ef-40ea-a3f3-ab2703fd1def" providerId="ADAL" clId="{DA80F67F-3375-F74F-A4C9-D9A9AAAE041C}" dt="2023-07-17T02:11:03.659" v="1219" actId="20577"/>
          <ac:spMkLst>
            <pc:docMk/>
            <pc:sldMk cId="2297499518" sldId="285"/>
            <ac:spMk id="2" creationId="{E4C99C3F-7F1C-5424-7DC3-6EB221E805E1}"/>
          </ac:spMkLst>
        </pc:spChg>
        <pc:spChg chg="mod">
          <ac:chgData name="小 张" userId="fa9e0307-e4ef-40ea-a3f3-ab2703fd1def" providerId="ADAL" clId="{DA80F67F-3375-F74F-A4C9-D9A9AAAE041C}" dt="2023-07-17T02:12:52.955" v="1258" actId="207"/>
          <ac:spMkLst>
            <pc:docMk/>
            <pc:sldMk cId="2297499518" sldId="285"/>
            <ac:spMk id="3" creationId="{F9B1AFD2-F878-994C-3119-EC0DF0C49093}"/>
          </ac:spMkLst>
        </pc:spChg>
        <pc:spChg chg="add del mod">
          <ac:chgData name="小 张" userId="fa9e0307-e4ef-40ea-a3f3-ab2703fd1def" providerId="ADAL" clId="{DA80F67F-3375-F74F-A4C9-D9A9AAAE041C}" dt="2023-07-17T02:15:26.358" v="1381"/>
          <ac:spMkLst>
            <pc:docMk/>
            <pc:sldMk cId="2297499518" sldId="285"/>
            <ac:spMk id="39" creationId="{589B8D72-91FC-F596-4DCB-815543A7BF2F}"/>
          </ac:spMkLst>
        </pc:spChg>
        <pc:spChg chg="del">
          <ac:chgData name="小 张" userId="fa9e0307-e4ef-40ea-a3f3-ab2703fd1def" providerId="ADAL" clId="{DA80F67F-3375-F74F-A4C9-D9A9AAAE041C}" dt="2023-07-17T02:11:23.744" v="1224" actId="478"/>
          <ac:spMkLst>
            <pc:docMk/>
            <pc:sldMk cId="2297499518" sldId="285"/>
            <ac:spMk id="43" creationId="{5AA420E3-4D7D-07FF-8889-101BCBA7CC6F}"/>
          </ac:spMkLst>
        </pc:spChg>
        <pc:spChg chg="add mod">
          <ac:chgData name="小 张" userId="fa9e0307-e4ef-40ea-a3f3-ab2703fd1def" providerId="ADAL" clId="{DA80F67F-3375-F74F-A4C9-D9A9AAAE041C}" dt="2023-07-17T02:13:29.875" v="1280" actId="2711"/>
          <ac:spMkLst>
            <pc:docMk/>
            <pc:sldMk cId="2297499518" sldId="285"/>
            <ac:spMk id="46" creationId="{E09DB09E-BAB7-A82C-32A8-2C5C669BD963}"/>
          </ac:spMkLst>
        </pc:spChg>
        <pc:spChg chg="add mod">
          <ac:chgData name="小 张" userId="fa9e0307-e4ef-40ea-a3f3-ab2703fd1def" providerId="ADAL" clId="{DA80F67F-3375-F74F-A4C9-D9A9AAAE041C}" dt="2023-07-17T02:15:08.309" v="1380" actId="404"/>
          <ac:spMkLst>
            <pc:docMk/>
            <pc:sldMk cId="2297499518" sldId="285"/>
            <ac:spMk id="47" creationId="{C55A9B01-E796-E30D-1B9B-CCB917573A99}"/>
          </ac:spMkLst>
        </pc:spChg>
        <pc:graphicFrameChg chg="del">
          <ac:chgData name="小 张" userId="fa9e0307-e4ef-40ea-a3f3-ab2703fd1def" providerId="ADAL" clId="{DA80F67F-3375-F74F-A4C9-D9A9AAAE041C}" dt="2023-07-17T02:10:20.028" v="1213" actId="478"/>
          <ac:graphicFrameMkLst>
            <pc:docMk/>
            <pc:sldMk cId="2297499518" sldId="285"/>
            <ac:graphicFrameMk id="42" creationId="{69AEB46E-65DB-4988-C901-8D2DDA8C5E25}"/>
          </ac:graphicFrameMkLst>
        </pc:graphicFrameChg>
        <pc:picChg chg="del">
          <ac:chgData name="小 张" userId="fa9e0307-e4ef-40ea-a3f3-ab2703fd1def" providerId="ADAL" clId="{DA80F67F-3375-F74F-A4C9-D9A9AAAE041C}" dt="2023-07-17T02:11:18.872" v="1221" actId="478"/>
          <ac:picMkLst>
            <pc:docMk/>
            <pc:sldMk cId="2297499518" sldId="285"/>
            <ac:picMk id="45" creationId="{B86FD358-60C3-A288-2A47-710A88469AFA}"/>
          </ac:picMkLst>
        </pc:picChg>
      </pc:sldChg>
      <pc:sldChg chg="modSp add del setBg">
        <pc:chgData name="小 张" userId="fa9e0307-e4ef-40ea-a3f3-ab2703fd1def" providerId="ADAL" clId="{DA80F67F-3375-F74F-A4C9-D9A9AAAE041C}" dt="2023-07-17T01:52:16.725" v="971" actId="2696"/>
        <pc:sldMkLst>
          <pc:docMk/>
          <pc:sldMk cId="2103917535" sldId="286"/>
        </pc:sldMkLst>
        <pc:spChg chg="mod">
          <ac:chgData name="小 张" userId="fa9e0307-e4ef-40ea-a3f3-ab2703fd1def" providerId="ADAL" clId="{DA80F67F-3375-F74F-A4C9-D9A9AAAE041C}" dt="2023-07-17T01:52:04.691" v="970" actId="206"/>
          <ac:spMkLst>
            <pc:docMk/>
            <pc:sldMk cId="2103917535" sldId="286"/>
            <ac:spMk id="52" creationId="{5051E3AB-AE7C-317C-0BAF-98A2C0A66797}"/>
          </ac:spMkLst>
        </pc:spChg>
      </pc:sldChg>
      <pc:sldChg chg="delSp modSp add del mod modTransition setBg">
        <pc:chgData name="小 张" userId="fa9e0307-e4ef-40ea-a3f3-ab2703fd1def" providerId="ADAL" clId="{DA80F67F-3375-F74F-A4C9-D9A9AAAE041C}" dt="2023-07-17T02:05:48.588" v="1155" actId="2696"/>
        <pc:sldMkLst>
          <pc:docMk/>
          <pc:sldMk cId="2112722882" sldId="286"/>
        </pc:sldMkLst>
        <pc:spChg chg="mod">
          <ac:chgData name="小 张" userId="fa9e0307-e4ef-40ea-a3f3-ab2703fd1def" providerId="ADAL" clId="{DA80F67F-3375-F74F-A4C9-D9A9AAAE041C}" dt="2023-07-17T02:00:45.968" v="1032" actId="20577"/>
          <ac:spMkLst>
            <pc:docMk/>
            <pc:sldMk cId="2112722882" sldId="286"/>
            <ac:spMk id="46" creationId="{14F53B1F-7B8E-0BD8-6A31-C4F3AFF03F82}"/>
          </ac:spMkLst>
        </pc:spChg>
        <pc:spChg chg="mod">
          <ac:chgData name="小 张" userId="fa9e0307-e4ef-40ea-a3f3-ab2703fd1def" providerId="ADAL" clId="{DA80F67F-3375-F74F-A4C9-D9A9AAAE041C}" dt="2023-07-17T01:54:55.376" v="987" actId="14100"/>
          <ac:spMkLst>
            <pc:docMk/>
            <pc:sldMk cId="2112722882" sldId="286"/>
            <ac:spMk id="52" creationId="{5051E3AB-AE7C-317C-0BAF-98A2C0A66797}"/>
          </ac:spMkLst>
        </pc:spChg>
        <pc:spChg chg="mod">
          <ac:chgData name="小 张" userId="fa9e0307-e4ef-40ea-a3f3-ab2703fd1def" providerId="ADAL" clId="{DA80F67F-3375-F74F-A4C9-D9A9AAAE041C}" dt="2023-07-17T01:55:03.826" v="989" actId="1076"/>
          <ac:spMkLst>
            <pc:docMk/>
            <pc:sldMk cId="2112722882" sldId="286"/>
            <ac:spMk id="53" creationId="{4CB3FE22-6C31-7401-E851-FEAD7A3E845E}"/>
          </ac:spMkLst>
        </pc:spChg>
        <pc:spChg chg="del">
          <ac:chgData name="小 张" userId="fa9e0307-e4ef-40ea-a3f3-ab2703fd1def" providerId="ADAL" clId="{DA80F67F-3375-F74F-A4C9-D9A9AAAE041C}" dt="2023-07-17T01:59:22.802" v="1010" actId="478"/>
          <ac:spMkLst>
            <pc:docMk/>
            <pc:sldMk cId="2112722882" sldId="286"/>
            <ac:spMk id="54" creationId="{A0AFF504-365E-470D-836E-A07B7574C2DF}"/>
          </ac:spMkLst>
        </pc:spChg>
      </pc:sldChg>
      <pc:sldChg chg="addSp delSp modSp add mod setBg">
        <pc:chgData name="小 张" userId="fa9e0307-e4ef-40ea-a3f3-ab2703fd1def" providerId="ADAL" clId="{DA80F67F-3375-F74F-A4C9-D9A9AAAE041C}" dt="2023-07-17T10:41:10.195" v="2188"/>
        <pc:sldMkLst>
          <pc:docMk/>
          <pc:sldMk cId="2175269237" sldId="286"/>
        </pc:sldMkLst>
        <pc:spChg chg="del">
          <ac:chgData name="小 张" userId="fa9e0307-e4ef-40ea-a3f3-ab2703fd1def" providerId="ADAL" clId="{DA80F67F-3375-F74F-A4C9-D9A9AAAE041C}" dt="2023-07-17T08:59:08.484" v="1585" actId="478"/>
          <ac:spMkLst>
            <pc:docMk/>
            <pc:sldMk cId="2175269237" sldId="286"/>
            <ac:spMk id="8" creationId="{8AF8CE62-CD5C-F831-4C18-011D9B6E6BAC}"/>
          </ac:spMkLst>
        </pc:spChg>
        <pc:spChg chg="del">
          <ac:chgData name="小 张" userId="fa9e0307-e4ef-40ea-a3f3-ab2703fd1def" providerId="ADAL" clId="{DA80F67F-3375-F74F-A4C9-D9A9AAAE041C}" dt="2023-07-17T08:59:11.418" v="1586" actId="478"/>
          <ac:spMkLst>
            <pc:docMk/>
            <pc:sldMk cId="2175269237" sldId="286"/>
            <ac:spMk id="10" creationId="{EB70B5DE-4E1F-1A85-1A98-BB1F15A7F48A}"/>
          </ac:spMkLst>
        </pc:spChg>
        <pc:spChg chg="mod">
          <ac:chgData name="小 张" userId="fa9e0307-e4ef-40ea-a3f3-ab2703fd1def" providerId="ADAL" clId="{DA80F67F-3375-F74F-A4C9-D9A9AAAE041C}" dt="2023-07-17T09:00:55.538" v="1601" actId="207"/>
          <ac:spMkLst>
            <pc:docMk/>
            <pc:sldMk cId="2175269237" sldId="286"/>
            <ac:spMk id="40" creationId="{B9CBCE08-6FB5-A592-AD4A-B075A5CDFD28}"/>
          </ac:spMkLst>
        </pc:spChg>
        <pc:spChg chg="del">
          <ac:chgData name="小 张" userId="fa9e0307-e4ef-40ea-a3f3-ab2703fd1def" providerId="ADAL" clId="{DA80F67F-3375-F74F-A4C9-D9A9AAAE041C}" dt="2023-07-17T08:59:16.538" v="1587" actId="478"/>
          <ac:spMkLst>
            <pc:docMk/>
            <pc:sldMk cId="2175269237" sldId="286"/>
            <ac:spMk id="42" creationId="{1ABA137B-2C00-F56C-5344-224FBCB23F7A}"/>
          </ac:spMkLst>
        </pc:spChg>
        <pc:spChg chg="add mod">
          <ac:chgData name="小 张" userId="fa9e0307-e4ef-40ea-a3f3-ab2703fd1def" providerId="ADAL" clId="{DA80F67F-3375-F74F-A4C9-D9A9AAAE041C}" dt="2023-07-17T09:04:44.087" v="1657" actId="404"/>
          <ac:spMkLst>
            <pc:docMk/>
            <pc:sldMk cId="2175269237" sldId="286"/>
            <ac:spMk id="44" creationId="{DD9646C4-ECC7-9C40-9178-9A3549E790C9}"/>
          </ac:spMkLst>
        </pc:spChg>
        <pc:spChg chg="add mod">
          <ac:chgData name="小 张" userId="fa9e0307-e4ef-40ea-a3f3-ab2703fd1def" providerId="ADAL" clId="{DA80F67F-3375-F74F-A4C9-D9A9AAAE041C}" dt="2023-07-17T09:06:44.148" v="1665" actId="14100"/>
          <ac:spMkLst>
            <pc:docMk/>
            <pc:sldMk cId="2175269237" sldId="286"/>
            <ac:spMk id="45" creationId="{8D86A06D-EC1A-C302-CB96-E98CE71433A8}"/>
          </ac:spMkLst>
        </pc:spChg>
        <pc:spChg chg="del">
          <ac:chgData name="小 张" userId="fa9e0307-e4ef-40ea-a3f3-ab2703fd1def" providerId="ADAL" clId="{DA80F67F-3375-F74F-A4C9-D9A9AAAE041C}" dt="2023-07-17T08:59:25.132" v="1589" actId="478"/>
          <ac:spMkLst>
            <pc:docMk/>
            <pc:sldMk cId="2175269237" sldId="286"/>
            <ac:spMk id="46" creationId="{0DEB55EF-9203-6F2E-C5E9-0F5758A8DA88}"/>
          </ac:spMkLst>
        </pc:spChg>
        <pc:spChg chg="add del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48" creationId="{27B19A2F-ACE1-7552-CAD9-412C1F641C90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49" creationId="{90ECA8F3-1A97-C89F-0A63-621C2FD92AE2}"/>
          </ac:spMkLst>
        </pc:spChg>
        <pc:spChg chg="del">
          <ac:chgData name="小 张" userId="fa9e0307-e4ef-40ea-a3f3-ab2703fd1def" providerId="ADAL" clId="{DA80F67F-3375-F74F-A4C9-D9A9AAAE041C}" dt="2023-07-17T08:59:27.870" v="1590" actId="478"/>
          <ac:spMkLst>
            <pc:docMk/>
            <pc:sldMk cId="2175269237" sldId="286"/>
            <ac:spMk id="53" creationId="{C71DCF79-52DD-133F-0C06-8D332BA1B935}"/>
          </ac:spMkLst>
        </pc:spChg>
        <pc:spChg chg="del">
          <ac:chgData name="小 张" userId="fa9e0307-e4ef-40ea-a3f3-ab2703fd1def" providerId="ADAL" clId="{DA80F67F-3375-F74F-A4C9-D9A9AAAE041C}" dt="2023-07-17T08:59:39.187" v="1591" actId="478"/>
          <ac:spMkLst>
            <pc:docMk/>
            <pc:sldMk cId="2175269237" sldId="286"/>
            <ac:spMk id="54" creationId="{B0A0610F-BB37-FEBC-4124-0E8BF2436957}"/>
          </ac:spMkLst>
        </pc:spChg>
        <pc:spChg chg="del">
          <ac:chgData name="小 张" userId="fa9e0307-e4ef-40ea-a3f3-ab2703fd1def" providerId="ADAL" clId="{DA80F67F-3375-F74F-A4C9-D9A9AAAE041C}" dt="2023-07-17T09:00:02.533" v="1599" actId="478"/>
          <ac:spMkLst>
            <pc:docMk/>
            <pc:sldMk cId="2175269237" sldId="286"/>
            <ac:spMk id="56" creationId="{EAD03B65-EEE0-CC3B-3FAA-F6E90D36CEBD}"/>
          </ac:spMkLst>
        </pc:spChg>
        <pc:spChg chg="del">
          <ac:chgData name="小 张" userId="fa9e0307-e4ef-40ea-a3f3-ab2703fd1def" providerId="ADAL" clId="{DA80F67F-3375-F74F-A4C9-D9A9AAAE041C}" dt="2023-07-17T08:59:59.037" v="1598" actId="478"/>
          <ac:spMkLst>
            <pc:docMk/>
            <pc:sldMk cId="2175269237" sldId="286"/>
            <ac:spMk id="57" creationId="{54A81B7C-4FE9-13AC-AFDC-503A55B971D9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58" creationId="{FDEE1002-3480-D6AD-1ABF-0A9C80C501CE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59" creationId="{F6E29E4D-48AE-0E5F-BB22-3A1402FC26F9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60" creationId="{466C03F4-91D4-3F22-FC1C-D10567A77C62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61" creationId="{EDD1BDCE-8557-D1E1-A466-05D544118D19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62" creationId="{6D7E63DB-C595-7662-E8D8-3992307C6F07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63" creationId="{798E5427-9E5C-320F-36B1-BB12416EBC72}"/>
          </ac:spMkLst>
        </pc:spChg>
        <pc:spChg chg="add mod">
          <ac:chgData name="小 张" userId="fa9e0307-e4ef-40ea-a3f3-ab2703fd1def" providerId="ADAL" clId="{DA80F67F-3375-F74F-A4C9-D9A9AAAE041C}" dt="2023-07-17T10:41:03.296" v="2187"/>
          <ac:spMkLst>
            <pc:docMk/>
            <pc:sldMk cId="2175269237" sldId="286"/>
            <ac:spMk id="64" creationId="{7F054636-2D16-F6FF-2EA7-4B9611B86636}"/>
          </ac:spMkLst>
        </pc:spChg>
        <pc:spChg chg="add mod">
          <ac:chgData name="小 张" userId="fa9e0307-e4ef-40ea-a3f3-ab2703fd1def" providerId="ADAL" clId="{DA80F67F-3375-F74F-A4C9-D9A9AAAE041C}" dt="2023-07-17T10:40:54.563" v="2186"/>
          <ac:spMkLst>
            <pc:docMk/>
            <pc:sldMk cId="2175269237" sldId="286"/>
            <ac:spMk id="65" creationId="{94609C45-DB13-DDD8-85DE-9492BE61F35C}"/>
          </ac:spMkLst>
        </pc:spChg>
        <pc:spChg chg="add mod">
          <ac:chgData name="小 张" userId="fa9e0307-e4ef-40ea-a3f3-ab2703fd1def" providerId="ADAL" clId="{DA80F67F-3375-F74F-A4C9-D9A9AAAE041C}" dt="2023-07-17T10:40:33.263" v="2185"/>
          <ac:spMkLst>
            <pc:docMk/>
            <pc:sldMk cId="2175269237" sldId="286"/>
            <ac:spMk id="66" creationId="{21266056-F89D-D3F9-2BCE-6E430E48EC35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67" creationId="{ACE6180E-7659-D212-8656-8483173F5230}"/>
          </ac:spMkLst>
        </pc:spChg>
        <pc:spChg chg="add mod">
          <ac:chgData name="小 张" userId="fa9e0307-e4ef-40ea-a3f3-ab2703fd1def" providerId="ADAL" clId="{DA80F67F-3375-F74F-A4C9-D9A9AAAE041C}" dt="2023-07-17T10:39:31.115" v="2180"/>
          <ac:spMkLst>
            <pc:docMk/>
            <pc:sldMk cId="2175269237" sldId="286"/>
            <ac:spMk id="68" creationId="{1B209561-6585-96D8-59B7-CE0ED5DD2C6B}"/>
          </ac:spMkLst>
        </pc:spChg>
        <pc:spChg chg="add mod">
          <ac:chgData name="小 张" userId="fa9e0307-e4ef-40ea-a3f3-ab2703fd1def" providerId="ADAL" clId="{DA80F67F-3375-F74F-A4C9-D9A9AAAE041C}" dt="2023-07-17T10:39:51.113" v="2181"/>
          <ac:spMkLst>
            <pc:docMk/>
            <pc:sldMk cId="2175269237" sldId="286"/>
            <ac:spMk id="69" creationId="{D160F0EE-109A-D5A8-A674-E70D3203DC11}"/>
          </ac:spMkLst>
        </pc:spChg>
        <pc:spChg chg="add del mod">
          <ac:chgData name="小 张" userId="fa9e0307-e4ef-40ea-a3f3-ab2703fd1def" providerId="ADAL" clId="{DA80F67F-3375-F74F-A4C9-D9A9AAAE041C}" dt="2023-07-17T10:41:10.195" v="2188"/>
          <ac:spMkLst>
            <pc:docMk/>
            <pc:sldMk cId="2175269237" sldId="286"/>
            <ac:spMk id="70" creationId="{4C34D9EC-F362-0E2A-3A94-F521ED7C3F0A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71" creationId="{B374B5E9-0845-3FC3-F90C-ADF641E30F98}"/>
          </ac:spMkLst>
        </pc:spChg>
        <pc:spChg chg="add mod">
          <ac:chgData name="小 张" userId="fa9e0307-e4ef-40ea-a3f3-ab2703fd1def" providerId="ADAL" clId="{DA80F67F-3375-F74F-A4C9-D9A9AAAE041C}" dt="2023-07-17T10:38:52.110" v="2177"/>
          <ac:spMkLst>
            <pc:docMk/>
            <pc:sldMk cId="2175269237" sldId="286"/>
            <ac:spMk id="72" creationId="{11E91B58-69E2-B252-42A2-CE234CB75BC0}"/>
          </ac:spMkLst>
        </pc:spChg>
        <pc:spChg chg="add mod">
          <ac:chgData name="小 张" userId="fa9e0307-e4ef-40ea-a3f3-ab2703fd1def" providerId="ADAL" clId="{DA80F67F-3375-F74F-A4C9-D9A9AAAE041C}" dt="2023-07-17T10:39:02.245" v="2178"/>
          <ac:spMkLst>
            <pc:docMk/>
            <pc:sldMk cId="2175269237" sldId="286"/>
            <ac:spMk id="73" creationId="{3E1894E9-F433-1CE3-6A26-C493DF9D79C7}"/>
          </ac:spMkLst>
        </pc:spChg>
        <pc:spChg chg="add mod">
          <ac:chgData name="小 张" userId="fa9e0307-e4ef-40ea-a3f3-ab2703fd1def" providerId="ADAL" clId="{DA80F67F-3375-F74F-A4C9-D9A9AAAE041C}" dt="2023-07-17T10:39:18.314" v="2179"/>
          <ac:spMkLst>
            <pc:docMk/>
            <pc:sldMk cId="2175269237" sldId="286"/>
            <ac:spMk id="74" creationId="{A7CE62CE-AFFB-AD17-FA93-5578B2CE98B1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75" creationId="{42E5D38A-BB8C-3F42-85A5-A2AA1E625EAB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76" creationId="{1804F8EF-606D-3051-D984-6F52B2AC6EF4}"/>
          </ac:spMkLst>
        </pc:spChg>
        <pc:spChg chg="add mod">
          <ac:chgData name="小 张" userId="fa9e0307-e4ef-40ea-a3f3-ab2703fd1def" providerId="ADAL" clId="{DA80F67F-3375-F74F-A4C9-D9A9AAAE041C}" dt="2023-07-17T09:55:07.100" v="2010" actId="1076"/>
          <ac:spMkLst>
            <pc:docMk/>
            <pc:sldMk cId="2175269237" sldId="286"/>
            <ac:spMk id="77" creationId="{E6BFD685-6D58-3866-0506-ECF9E119B18E}"/>
          </ac:spMkLst>
        </pc:spChg>
        <pc:grpChg chg="del">
          <ac:chgData name="小 张" userId="fa9e0307-e4ef-40ea-a3f3-ab2703fd1def" providerId="ADAL" clId="{DA80F67F-3375-F74F-A4C9-D9A9AAAE041C}" dt="2023-07-17T08:59:44.936" v="1592" actId="478"/>
          <ac:grpSpMkLst>
            <pc:docMk/>
            <pc:sldMk cId="2175269237" sldId="286"/>
            <ac:grpSpMk id="52" creationId="{6C76A5F2-5EEA-0823-DE95-E9093754E14F}"/>
          </ac:grpSpMkLst>
        </pc:grpChg>
        <pc:graphicFrameChg chg="del">
          <ac:chgData name="小 张" userId="fa9e0307-e4ef-40ea-a3f3-ab2703fd1def" providerId="ADAL" clId="{DA80F67F-3375-F74F-A4C9-D9A9AAAE041C}" dt="2023-07-17T08:59:22.987" v="1588" actId="478"/>
          <ac:graphicFrameMkLst>
            <pc:docMk/>
            <pc:sldMk cId="2175269237" sldId="286"/>
            <ac:graphicFrameMk id="9" creationId="{1495F9FA-F8A8-0DEB-7F6B-DA6F577E23C9}"/>
          </ac:graphicFrameMkLst>
        </pc:graphicFrameChg>
        <pc:graphicFrameChg chg="add del mod modGraphic">
          <ac:chgData name="小 张" userId="fa9e0307-e4ef-40ea-a3f3-ab2703fd1def" providerId="ADAL" clId="{DA80F67F-3375-F74F-A4C9-D9A9AAAE041C}" dt="2023-07-17T09:53:18.788" v="2005" actId="478"/>
          <ac:graphicFrameMkLst>
            <pc:docMk/>
            <pc:sldMk cId="2175269237" sldId="286"/>
            <ac:graphicFrameMk id="47" creationId="{556D15FE-F0DA-C452-9021-E28326DA35C0}"/>
          </ac:graphicFrameMkLst>
        </pc:graphicFrameChg>
        <pc:picChg chg="add del mod">
          <ac:chgData name="小 张" userId="fa9e0307-e4ef-40ea-a3f3-ab2703fd1def" providerId="ADAL" clId="{DA80F67F-3375-F74F-A4C9-D9A9AAAE041C}" dt="2023-07-17T08:59:55.069" v="1597" actId="1076"/>
          <ac:picMkLst>
            <pc:docMk/>
            <pc:sldMk cId="2175269237" sldId="286"/>
            <ac:picMk id="5" creationId="{7A933652-7012-89FD-6631-45C8C5D36A10}"/>
          </ac:picMkLst>
        </pc:picChg>
        <pc:picChg chg="del">
          <ac:chgData name="小 张" userId="fa9e0307-e4ef-40ea-a3f3-ab2703fd1def" providerId="ADAL" clId="{DA80F67F-3375-F74F-A4C9-D9A9AAAE041C}" dt="2023-07-17T08:59:46.840" v="1593" actId="478"/>
          <ac:picMkLst>
            <pc:docMk/>
            <pc:sldMk cId="2175269237" sldId="286"/>
            <ac:picMk id="55" creationId="{6000A1FD-D7EC-15F5-4395-644DEEF14D6F}"/>
          </ac:picMkLst>
        </pc:picChg>
      </pc:sldChg>
      <pc:sldChg chg="addSp delSp modSp add del mod modTransition setBg">
        <pc:chgData name="小 张" userId="fa9e0307-e4ef-40ea-a3f3-ab2703fd1def" providerId="ADAL" clId="{DA80F67F-3375-F74F-A4C9-D9A9AAAE041C}" dt="2023-07-17T02:06:09.685" v="1157" actId="2696"/>
        <pc:sldMkLst>
          <pc:docMk/>
          <pc:sldMk cId="58170081" sldId="287"/>
        </pc:sldMkLst>
        <pc:spChg chg="del">
          <ac:chgData name="小 张" userId="fa9e0307-e4ef-40ea-a3f3-ab2703fd1def" providerId="ADAL" clId="{DA80F67F-3375-F74F-A4C9-D9A9AAAE041C}" dt="2023-07-17T02:01:30.183" v="1052" actId="478"/>
          <ac:spMkLst>
            <pc:docMk/>
            <pc:sldMk cId="58170081" sldId="287"/>
            <ac:spMk id="2" creationId="{F31C1F59-0887-BF4E-6D00-B0426A1F140B}"/>
          </ac:spMkLst>
        </pc:spChg>
        <pc:spChg chg="del">
          <ac:chgData name="小 张" userId="fa9e0307-e4ef-40ea-a3f3-ab2703fd1def" providerId="ADAL" clId="{DA80F67F-3375-F74F-A4C9-D9A9AAAE041C}" dt="2023-07-17T02:01:28.473" v="1050" actId="478"/>
          <ac:spMkLst>
            <pc:docMk/>
            <pc:sldMk cId="58170081" sldId="287"/>
            <ac:spMk id="3" creationId="{1DB2F655-FED7-03D7-A93C-556F02E5BE8A}"/>
          </ac:spMkLst>
        </pc:spChg>
        <pc:spChg chg="del">
          <ac:chgData name="小 张" userId="fa9e0307-e4ef-40ea-a3f3-ab2703fd1def" providerId="ADAL" clId="{DA80F67F-3375-F74F-A4C9-D9A9AAAE041C}" dt="2023-07-17T02:01:26.658" v="1049" actId="478"/>
          <ac:spMkLst>
            <pc:docMk/>
            <pc:sldMk cId="58170081" sldId="287"/>
            <ac:spMk id="6" creationId="{8CA54130-935E-6D32-7A0D-63DEF3AB87C0}"/>
          </ac:spMkLst>
        </pc:spChg>
        <pc:spChg chg="del">
          <ac:chgData name="小 张" userId="fa9e0307-e4ef-40ea-a3f3-ab2703fd1def" providerId="ADAL" clId="{DA80F67F-3375-F74F-A4C9-D9A9AAAE041C}" dt="2023-07-17T02:01:26.658" v="1049" actId="478"/>
          <ac:spMkLst>
            <pc:docMk/>
            <pc:sldMk cId="58170081" sldId="287"/>
            <ac:spMk id="12" creationId="{282CAB6B-5946-E644-E1FF-D3128187B74A}"/>
          </ac:spMkLst>
        </pc:spChg>
        <pc:spChg chg="del">
          <ac:chgData name="小 张" userId="fa9e0307-e4ef-40ea-a3f3-ab2703fd1def" providerId="ADAL" clId="{DA80F67F-3375-F74F-A4C9-D9A9AAAE041C}" dt="2023-07-17T02:01:48.639" v="1061" actId="478"/>
          <ac:spMkLst>
            <pc:docMk/>
            <pc:sldMk cId="58170081" sldId="287"/>
            <ac:spMk id="17" creationId="{3FE739FC-E3D9-C6B5-2509-4392CE020FB8}"/>
          </ac:spMkLst>
        </pc:spChg>
        <pc:spChg chg="del mod">
          <ac:chgData name="小 张" userId="fa9e0307-e4ef-40ea-a3f3-ab2703fd1def" providerId="ADAL" clId="{DA80F67F-3375-F74F-A4C9-D9A9AAAE041C}" dt="2023-07-17T02:02:02.888" v="1067" actId="478"/>
          <ac:spMkLst>
            <pc:docMk/>
            <pc:sldMk cId="58170081" sldId="287"/>
            <ac:spMk id="18" creationId="{7926666C-B175-B05A-38DD-3B29E9802FB5}"/>
          </ac:spMkLst>
        </pc:spChg>
        <pc:spChg chg="del mod">
          <ac:chgData name="小 张" userId="fa9e0307-e4ef-40ea-a3f3-ab2703fd1def" providerId="ADAL" clId="{DA80F67F-3375-F74F-A4C9-D9A9AAAE041C}" dt="2023-07-17T02:01:39.834" v="1056" actId="478"/>
          <ac:spMkLst>
            <pc:docMk/>
            <pc:sldMk cId="58170081" sldId="287"/>
            <ac:spMk id="40" creationId="{B9CBCE08-6FB5-A592-AD4A-B075A5CDFD28}"/>
          </ac:spMkLst>
        </pc:spChg>
        <pc:spChg chg="mod">
          <ac:chgData name="小 张" userId="fa9e0307-e4ef-40ea-a3f3-ab2703fd1def" providerId="ADAL" clId="{DA80F67F-3375-F74F-A4C9-D9A9AAAE041C}" dt="2023-07-17T02:02:07.247" v="1069" actId="1076"/>
          <ac:spMkLst>
            <pc:docMk/>
            <pc:sldMk cId="58170081" sldId="287"/>
            <ac:spMk id="43" creationId="{D75E01D4-E885-EFA5-D6A3-CC770BE036FC}"/>
          </ac:spMkLst>
        </pc:spChg>
        <pc:spChg chg="mod">
          <ac:chgData name="小 张" userId="fa9e0307-e4ef-40ea-a3f3-ab2703fd1def" providerId="ADAL" clId="{DA80F67F-3375-F74F-A4C9-D9A9AAAE041C}" dt="2023-07-17T02:02:37.092" v="1097" actId="1076"/>
          <ac:spMkLst>
            <pc:docMk/>
            <pc:sldMk cId="58170081" sldId="287"/>
            <ac:spMk id="46" creationId="{14F53B1F-7B8E-0BD8-6A31-C4F3AFF03F82}"/>
          </ac:spMkLst>
        </pc:spChg>
        <pc:graphicFrameChg chg="del modGraphic">
          <ac:chgData name="小 张" userId="fa9e0307-e4ef-40ea-a3f3-ab2703fd1def" providerId="ADAL" clId="{DA80F67F-3375-F74F-A4C9-D9A9AAAE041C}" dt="2023-07-17T02:01:34.484" v="1054" actId="478"/>
          <ac:graphicFrameMkLst>
            <pc:docMk/>
            <pc:sldMk cId="58170081" sldId="287"/>
            <ac:graphicFrameMk id="10" creationId="{F498A17D-E0B4-B518-0926-F268DC80EB5D}"/>
          </ac:graphicFrameMkLst>
        </pc:graphicFrameChg>
        <pc:picChg chg="add del mod">
          <ac:chgData name="小 张" userId="fa9e0307-e4ef-40ea-a3f3-ab2703fd1def" providerId="ADAL" clId="{DA80F67F-3375-F74F-A4C9-D9A9AAAE041C}" dt="2023-07-17T02:03:16.443" v="1099" actId="688"/>
          <ac:picMkLst>
            <pc:docMk/>
            <pc:sldMk cId="58170081" sldId="287"/>
            <ac:picMk id="5" creationId="{7A933652-7012-89FD-6631-45C8C5D36A10}"/>
          </ac:picMkLst>
        </pc:picChg>
        <pc:picChg chg="del">
          <ac:chgData name="小 张" userId="fa9e0307-e4ef-40ea-a3f3-ab2703fd1def" providerId="ADAL" clId="{DA80F67F-3375-F74F-A4C9-D9A9AAAE041C}" dt="2023-07-17T02:01:29.597" v="1051" actId="478"/>
          <ac:picMkLst>
            <pc:docMk/>
            <pc:sldMk cId="58170081" sldId="287"/>
            <ac:picMk id="9" creationId="{0FD4DCF9-03FE-164E-379A-5E11FEE03C20}"/>
          </ac:picMkLst>
        </pc:picChg>
        <pc:picChg chg="del">
          <ac:chgData name="小 张" userId="fa9e0307-e4ef-40ea-a3f3-ab2703fd1def" providerId="ADAL" clId="{DA80F67F-3375-F74F-A4C9-D9A9AAAE041C}" dt="2023-07-17T02:01:58.103" v="1065" actId="478"/>
          <ac:picMkLst>
            <pc:docMk/>
            <pc:sldMk cId="58170081" sldId="287"/>
            <ac:picMk id="22" creationId="{AA9C2994-0E4D-EBF4-682B-B64E986A559B}"/>
          </ac:picMkLst>
        </pc:picChg>
        <pc:picChg chg="del">
          <ac:chgData name="小 张" userId="fa9e0307-e4ef-40ea-a3f3-ab2703fd1def" providerId="ADAL" clId="{DA80F67F-3375-F74F-A4C9-D9A9AAAE041C}" dt="2023-07-17T02:01:52.868" v="1062" actId="478"/>
          <ac:picMkLst>
            <pc:docMk/>
            <pc:sldMk cId="58170081" sldId="287"/>
            <ac:picMk id="23" creationId="{B7789720-3294-3379-59E6-EB78DB9E359E}"/>
          </ac:picMkLst>
        </pc:picChg>
        <pc:picChg chg="del">
          <ac:chgData name="小 张" userId="fa9e0307-e4ef-40ea-a3f3-ab2703fd1def" providerId="ADAL" clId="{DA80F67F-3375-F74F-A4C9-D9A9AAAE041C}" dt="2023-07-17T02:01:44.714" v="1059" actId="478"/>
          <ac:picMkLst>
            <pc:docMk/>
            <pc:sldMk cId="58170081" sldId="287"/>
            <ac:picMk id="44" creationId="{5A72D0D1-CC00-8F70-F40D-7F5CCEDB06A2}"/>
          </ac:picMkLst>
        </pc:picChg>
        <pc:picChg chg="del">
          <ac:chgData name="小 张" userId="fa9e0307-e4ef-40ea-a3f3-ab2703fd1def" providerId="ADAL" clId="{DA80F67F-3375-F74F-A4C9-D9A9AAAE041C}" dt="2023-07-17T02:01:46.062" v="1060" actId="478"/>
          <ac:picMkLst>
            <pc:docMk/>
            <pc:sldMk cId="58170081" sldId="287"/>
            <ac:picMk id="45" creationId="{76775175-07D4-0977-5692-7EBC83A7872D}"/>
          </ac:picMkLst>
        </pc:picChg>
      </pc:sldChg>
      <pc:sldChg chg="addSp delSp modSp add mod ord setBg">
        <pc:chgData name="小 张" userId="fa9e0307-e4ef-40ea-a3f3-ab2703fd1def" providerId="ADAL" clId="{DA80F67F-3375-F74F-A4C9-D9A9AAAE041C}" dt="2023-07-17T10:31:38.834" v="2147" actId="403"/>
        <pc:sldMkLst>
          <pc:docMk/>
          <pc:sldMk cId="1822586770" sldId="287"/>
        </pc:sldMkLst>
        <pc:spChg chg="mod">
          <ac:chgData name="小 张" userId="fa9e0307-e4ef-40ea-a3f3-ab2703fd1def" providerId="ADAL" clId="{DA80F67F-3375-F74F-A4C9-D9A9AAAE041C}" dt="2023-07-17T10:22:41.020" v="2039" actId="20577"/>
          <ac:spMkLst>
            <pc:docMk/>
            <pc:sldMk cId="1822586770" sldId="287"/>
            <ac:spMk id="2" creationId="{E4C99C3F-7F1C-5424-7DC3-6EB221E805E1}"/>
          </ac:spMkLst>
        </pc:spChg>
        <pc:spChg chg="mod">
          <ac:chgData name="小 张" userId="fa9e0307-e4ef-40ea-a3f3-ab2703fd1def" providerId="ADAL" clId="{DA80F67F-3375-F74F-A4C9-D9A9AAAE041C}" dt="2023-07-17T10:24:12.214" v="2057" actId="113"/>
          <ac:spMkLst>
            <pc:docMk/>
            <pc:sldMk cId="1822586770" sldId="287"/>
            <ac:spMk id="39" creationId="{589B8D72-91FC-F596-4DCB-815543A7BF2F}"/>
          </ac:spMkLst>
        </pc:spChg>
        <pc:spChg chg="del">
          <ac:chgData name="小 张" userId="fa9e0307-e4ef-40ea-a3f3-ab2703fd1def" providerId="ADAL" clId="{DA80F67F-3375-F74F-A4C9-D9A9AAAE041C}" dt="2023-07-17T10:22:59.291" v="2041" actId="478"/>
          <ac:spMkLst>
            <pc:docMk/>
            <pc:sldMk cId="1822586770" sldId="287"/>
            <ac:spMk id="43" creationId="{5AA420E3-4D7D-07FF-8889-101BCBA7CC6F}"/>
          </ac:spMkLst>
        </pc:spChg>
        <pc:spChg chg="add mod">
          <ac:chgData name="小 张" userId="fa9e0307-e4ef-40ea-a3f3-ab2703fd1def" providerId="ADAL" clId="{DA80F67F-3375-F74F-A4C9-D9A9AAAE041C}" dt="2023-07-17T10:28:39.679" v="2105" actId="207"/>
          <ac:spMkLst>
            <pc:docMk/>
            <pc:sldMk cId="1822586770" sldId="287"/>
            <ac:spMk id="47" creationId="{E8FEA8C7-8C98-6376-43A6-E0C628EFADDC}"/>
          </ac:spMkLst>
        </pc:spChg>
        <pc:spChg chg="add mod">
          <ac:chgData name="小 张" userId="fa9e0307-e4ef-40ea-a3f3-ab2703fd1def" providerId="ADAL" clId="{DA80F67F-3375-F74F-A4C9-D9A9AAAE041C}" dt="2023-07-17T10:31:38.834" v="2147" actId="403"/>
          <ac:spMkLst>
            <pc:docMk/>
            <pc:sldMk cId="1822586770" sldId="287"/>
            <ac:spMk id="48" creationId="{DFD2E23D-EE95-29BA-CD25-87185DCF7F94}"/>
          </ac:spMkLst>
        </pc:spChg>
        <pc:graphicFrameChg chg="del">
          <ac:chgData name="小 张" userId="fa9e0307-e4ef-40ea-a3f3-ab2703fd1def" providerId="ADAL" clId="{DA80F67F-3375-F74F-A4C9-D9A9AAAE041C}" dt="2023-07-17T10:25:16.174" v="2058" actId="478"/>
          <ac:graphicFrameMkLst>
            <pc:docMk/>
            <pc:sldMk cId="1822586770" sldId="287"/>
            <ac:graphicFrameMk id="42" creationId="{69AEB46E-65DB-4988-C901-8D2DDA8C5E25}"/>
          </ac:graphicFrameMkLst>
        </pc:graphicFrameChg>
        <pc:graphicFrameChg chg="add mod modGraphic">
          <ac:chgData name="小 张" userId="fa9e0307-e4ef-40ea-a3f3-ab2703fd1def" providerId="ADAL" clId="{DA80F67F-3375-F74F-A4C9-D9A9AAAE041C}" dt="2023-07-17T10:28:07.127" v="2098" actId="403"/>
          <ac:graphicFrameMkLst>
            <pc:docMk/>
            <pc:sldMk cId="1822586770" sldId="287"/>
            <ac:graphicFrameMk id="46" creationId="{2B77E24C-6553-56A8-03D8-3D152FBCDC94}"/>
          </ac:graphicFrameMkLst>
        </pc:graphicFrameChg>
        <pc:picChg chg="del">
          <ac:chgData name="小 张" userId="fa9e0307-e4ef-40ea-a3f3-ab2703fd1def" providerId="ADAL" clId="{DA80F67F-3375-F74F-A4C9-D9A9AAAE041C}" dt="2023-07-17T10:22:57.331" v="2040" actId="478"/>
          <ac:picMkLst>
            <pc:docMk/>
            <pc:sldMk cId="1822586770" sldId="287"/>
            <ac:picMk id="45" creationId="{B86FD358-60C3-A288-2A47-710A88469AFA}"/>
          </ac:picMkLst>
        </pc:picChg>
        <pc:picChg chg="add mod">
          <ac:chgData name="小 张" userId="fa9e0307-e4ef-40ea-a3f3-ab2703fd1def" providerId="ADAL" clId="{DA80F67F-3375-F74F-A4C9-D9A9AAAE041C}" dt="2023-07-17T10:30:54.376" v="2116" actId="1076"/>
          <ac:picMkLst>
            <pc:docMk/>
            <pc:sldMk cId="1822586770" sldId="287"/>
            <ac:picMk id="50" creationId="{C8BBB058-142B-7FBD-3E86-5C226D8DCC21}"/>
          </ac:picMkLst>
        </pc:picChg>
      </pc:sldChg>
      <pc:sldChg chg="modSp add mod modTransition">
        <pc:chgData name="小 张" userId="fa9e0307-e4ef-40ea-a3f3-ab2703fd1def" providerId="ADAL" clId="{DA80F67F-3375-F74F-A4C9-D9A9AAAE041C}" dt="2023-07-17T10:43:44.041" v="2210"/>
        <pc:sldMkLst>
          <pc:docMk/>
          <pc:sldMk cId="3122308749" sldId="288"/>
        </pc:sldMkLst>
        <pc:spChg chg="mod">
          <ac:chgData name="小 张" userId="fa9e0307-e4ef-40ea-a3f3-ab2703fd1def" providerId="ADAL" clId="{DA80F67F-3375-F74F-A4C9-D9A9AAAE041C}" dt="2023-07-17T10:37:38.543" v="2152" actId="20577"/>
          <ac:spMkLst>
            <pc:docMk/>
            <pc:sldMk cId="3122308749" sldId="288"/>
            <ac:spMk id="44" creationId="{DD9646C4-ECC7-9C40-9178-9A3549E790C9}"/>
          </ac:spMkLst>
        </pc:spChg>
        <pc:spChg chg="mod">
          <ac:chgData name="小 张" userId="fa9e0307-e4ef-40ea-a3f3-ab2703fd1def" providerId="ADAL" clId="{DA80F67F-3375-F74F-A4C9-D9A9AAAE041C}" dt="2023-07-17T10:42:19.729" v="2189"/>
          <ac:spMkLst>
            <pc:docMk/>
            <pc:sldMk cId="3122308749" sldId="288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47.007" v="2211"/>
        <pc:sldMkLst>
          <pc:docMk/>
          <pc:sldMk cId="1827520702" sldId="289"/>
        </pc:sldMkLst>
        <pc:spChg chg="add mod">
          <ac:chgData name="小 张" userId="fa9e0307-e4ef-40ea-a3f3-ab2703fd1def" providerId="ADAL" clId="{DA80F67F-3375-F74F-A4C9-D9A9AAAE041C}" dt="2023-07-17T10:42:36.045" v="2193"/>
          <ac:spMkLst>
            <pc:docMk/>
            <pc:sldMk cId="1827520702" sldId="289"/>
            <ac:spMk id="8" creationId="{6AC0E469-A7B1-1038-E075-23B353FD190F}"/>
          </ac:spMkLst>
        </pc:spChg>
        <pc:spChg chg="mod">
          <ac:chgData name="小 张" userId="fa9e0307-e4ef-40ea-a3f3-ab2703fd1def" providerId="ADAL" clId="{DA80F67F-3375-F74F-A4C9-D9A9AAAE041C}" dt="2023-07-17T10:37:43.994" v="2155" actId="20577"/>
          <ac:spMkLst>
            <pc:docMk/>
            <pc:sldMk cId="1827520702" sldId="289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2:22.905" v="2190" actId="478"/>
          <ac:spMkLst>
            <pc:docMk/>
            <pc:sldMk cId="1827520702" sldId="289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47.786" v="2212"/>
        <pc:sldMkLst>
          <pc:docMk/>
          <pc:sldMk cId="32670354" sldId="290"/>
        </pc:sldMkLst>
        <pc:spChg chg="add del mod">
          <ac:chgData name="小 张" userId="fa9e0307-e4ef-40ea-a3f3-ab2703fd1def" providerId="ADAL" clId="{DA80F67F-3375-F74F-A4C9-D9A9AAAE041C}" dt="2023-07-17T10:42:41.225" v="2195"/>
          <ac:spMkLst>
            <pc:docMk/>
            <pc:sldMk cId="32670354" sldId="290"/>
            <ac:spMk id="8" creationId="{6441A03D-AA92-D29E-04A1-D8021136DE04}"/>
          </ac:spMkLst>
        </pc:spChg>
        <pc:spChg chg="add mod">
          <ac:chgData name="小 张" userId="fa9e0307-e4ef-40ea-a3f3-ab2703fd1def" providerId="ADAL" clId="{DA80F67F-3375-F74F-A4C9-D9A9AAAE041C}" dt="2023-07-17T10:42:43.251" v="2197"/>
          <ac:spMkLst>
            <pc:docMk/>
            <pc:sldMk cId="32670354" sldId="290"/>
            <ac:spMk id="9" creationId="{3EA12CB1-0241-5B19-F8FA-AE2981D557AF}"/>
          </ac:spMkLst>
        </pc:spChg>
        <pc:spChg chg="mod">
          <ac:chgData name="小 张" userId="fa9e0307-e4ef-40ea-a3f3-ab2703fd1def" providerId="ADAL" clId="{DA80F67F-3375-F74F-A4C9-D9A9AAAE041C}" dt="2023-07-17T10:37:49.697" v="2158" actId="20577"/>
          <ac:spMkLst>
            <pc:docMk/>
            <pc:sldMk cId="32670354" sldId="290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2:42.472" v="2196" actId="478"/>
          <ac:spMkLst>
            <pc:docMk/>
            <pc:sldMk cId="32670354" sldId="290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48.523" v="2213"/>
        <pc:sldMkLst>
          <pc:docMk/>
          <pc:sldMk cId="1061116006" sldId="291"/>
        </pc:sldMkLst>
        <pc:spChg chg="add mod">
          <ac:chgData name="小 张" userId="fa9e0307-e4ef-40ea-a3f3-ab2703fd1def" providerId="ADAL" clId="{DA80F67F-3375-F74F-A4C9-D9A9AAAE041C}" dt="2023-07-17T10:42:46.339" v="2199"/>
          <ac:spMkLst>
            <pc:docMk/>
            <pc:sldMk cId="1061116006" sldId="291"/>
            <ac:spMk id="8" creationId="{552A6C57-0EF0-3356-4F08-106FC1BA576B}"/>
          </ac:spMkLst>
        </pc:spChg>
        <pc:spChg chg="mod">
          <ac:chgData name="小 张" userId="fa9e0307-e4ef-40ea-a3f3-ab2703fd1def" providerId="ADAL" clId="{DA80F67F-3375-F74F-A4C9-D9A9AAAE041C}" dt="2023-07-17T10:37:56.910" v="2161" actId="20577"/>
          <ac:spMkLst>
            <pc:docMk/>
            <pc:sldMk cId="1061116006" sldId="291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2:45.635" v="2198" actId="478"/>
          <ac:spMkLst>
            <pc:docMk/>
            <pc:sldMk cId="1061116006" sldId="291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49.291" v="2214"/>
        <pc:sldMkLst>
          <pc:docMk/>
          <pc:sldMk cId="3738658922" sldId="292"/>
        </pc:sldMkLst>
        <pc:spChg chg="add mod">
          <ac:chgData name="小 张" userId="fa9e0307-e4ef-40ea-a3f3-ab2703fd1def" providerId="ADAL" clId="{DA80F67F-3375-F74F-A4C9-D9A9AAAE041C}" dt="2023-07-17T10:42:54.228" v="2201"/>
          <ac:spMkLst>
            <pc:docMk/>
            <pc:sldMk cId="3738658922" sldId="292"/>
            <ac:spMk id="8" creationId="{4C5C05BE-C08D-000F-4D71-59A0FD920AF0}"/>
          </ac:spMkLst>
        </pc:spChg>
        <pc:spChg chg="mod">
          <ac:chgData name="小 张" userId="fa9e0307-e4ef-40ea-a3f3-ab2703fd1def" providerId="ADAL" clId="{DA80F67F-3375-F74F-A4C9-D9A9AAAE041C}" dt="2023-07-17T10:38:03.387" v="2164" actId="20577"/>
          <ac:spMkLst>
            <pc:docMk/>
            <pc:sldMk cId="3738658922" sldId="292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2:53.417" v="2200" actId="478"/>
          <ac:spMkLst>
            <pc:docMk/>
            <pc:sldMk cId="3738658922" sldId="292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50.090" v="2215"/>
        <pc:sldMkLst>
          <pc:docMk/>
          <pc:sldMk cId="3025048154" sldId="293"/>
        </pc:sldMkLst>
        <pc:spChg chg="add mod">
          <ac:chgData name="小 张" userId="fa9e0307-e4ef-40ea-a3f3-ab2703fd1def" providerId="ADAL" clId="{DA80F67F-3375-F74F-A4C9-D9A9AAAE041C}" dt="2023-07-17T10:42:58.265" v="2203"/>
          <ac:spMkLst>
            <pc:docMk/>
            <pc:sldMk cId="3025048154" sldId="293"/>
            <ac:spMk id="8" creationId="{49E3D928-6626-928B-51D9-1ADE7F0A5154}"/>
          </ac:spMkLst>
        </pc:spChg>
        <pc:spChg chg="mod">
          <ac:chgData name="小 张" userId="fa9e0307-e4ef-40ea-a3f3-ab2703fd1def" providerId="ADAL" clId="{DA80F67F-3375-F74F-A4C9-D9A9AAAE041C}" dt="2023-07-17T10:38:12.030" v="2167" actId="20577"/>
          <ac:spMkLst>
            <pc:docMk/>
            <pc:sldMk cId="3025048154" sldId="293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2:57.408" v="2202" actId="478"/>
          <ac:spMkLst>
            <pc:docMk/>
            <pc:sldMk cId="3025048154" sldId="293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50.889" v="2216"/>
        <pc:sldMkLst>
          <pc:docMk/>
          <pc:sldMk cId="2049850792" sldId="294"/>
        </pc:sldMkLst>
        <pc:spChg chg="add mod">
          <ac:chgData name="小 张" userId="fa9e0307-e4ef-40ea-a3f3-ab2703fd1def" providerId="ADAL" clId="{DA80F67F-3375-F74F-A4C9-D9A9AAAE041C}" dt="2023-07-17T10:43:02.393" v="2205"/>
          <ac:spMkLst>
            <pc:docMk/>
            <pc:sldMk cId="2049850792" sldId="294"/>
            <ac:spMk id="8" creationId="{334953EE-C7BE-7D75-6C8B-9A0CE8C7639B}"/>
          </ac:spMkLst>
        </pc:spChg>
        <pc:spChg chg="mod">
          <ac:chgData name="小 张" userId="fa9e0307-e4ef-40ea-a3f3-ab2703fd1def" providerId="ADAL" clId="{DA80F67F-3375-F74F-A4C9-D9A9AAAE041C}" dt="2023-07-17T10:38:18.095" v="2170" actId="20577"/>
          <ac:spMkLst>
            <pc:docMk/>
            <pc:sldMk cId="2049850792" sldId="294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3:01.548" v="2204" actId="478"/>
          <ac:spMkLst>
            <pc:docMk/>
            <pc:sldMk cId="2049850792" sldId="294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51.639" v="2217"/>
        <pc:sldMkLst>
          <pc:docMk/>
          <pc:sldMk cId="4151003560" sldId="295"/>
        </pc:sldMkLst>
        <pc:spChg chg="add mod">
          <ac:chgData name="小 张" userId="fa9e0307-e4ef-40ea-a3f3-ab2703fd1def" providerId="ADAL" clId="{DA80F67F-3375-F74F-A4C9-D9A9AAAE041C}" dt="2023-07-17T10:43:06.770" v="2207"/>
          <ac:spMkLst>
            <pc:docMk/>
            <pc:sldMk cId="4151003560" sldId="295"/>
            <ac:spMk id="8" creationId="{F0181119-21F8-DD2C-4EB3-8EB70DF4AFC0}"/>
          </ac:spMkLst>
        </pc:spChg>
        <pc:spChg chg="mod">
          <ac:chgData name="小 张" userId="fa9e0307-e4ef-40ea-a3f3-ab2703fd1def" providerId="ADAL" clId="{DA80F67F-3375-F74F-A4C9-D9A9AAAE041C}" dt="2023-07-17T10:38:24.621" v="2173" actId="20577"/>
          <ac:spMkLst>
            <pc:docMk/>
            <pc:sldMk cId="4151003560" sldId="295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3:05.795" v="2206" actId="478"/>
          <ac:spMkLst>
            <pc:docMk/>
            <pc:sldMk cId="4151003560" sldId="295"/>
            <ac:spMk id="60" creationId="{466C03F4-91D4-3F22-FC1C-D10567A77C62}"/>
          </ac:spMkLst>
        </pc:spChg>
      </pc:sldChg>
      <pc:sldChg chg="addSp delSp modSp add mod modTransition">
        <pc:chgData name="小 张" userId="fa9e0307-e4ef-40ea-a3f3-ab2703fd1def" providerId="ADAL" clId="{DA80F67F-3375-F74F-A4C9-D9A9AAAE041C}" dt="2023-07-17T10:43:52.340" v="2218"/>
        <pc:sldMkLst>
          <pc:docMk/>
          <pc:sldMk cId="3326444039" sldId="296"/>
        </pc:sldMkLst>
        <pc:spChg chg="add mod">
          <ac:chgData name="小 张" userId="fa9e0307-e4ef-40ea-a3f3-ab2703fd1def" providerId="ADAL" clId="{DA80F67F-3375-F74F-A4C9-D9A9AAAE041C}" dt="2023-07-17T10:43:13.808" v="2209"/>
          <ac:spMkLst>
            <pc:docMk/>
            <pc:sldMk cId="3326444039" sldId="296"/>
            <ac:spMk id="8" creationId="{34CF8E00-2F66-EF0F-F8AC-AA380BC28BE9}"/>
          </ac:spMkLst>
        </pc:spChg>
        <pc:spChg chg="mod">
          <ac:chgData name="小 张" userId="fa9e0307-e4ef-40ea-a3f3-ab2703fd1def" providerId="ADAL" clId="{DA80F67F-3375-F74F-A4C9-D9A9AAAE041C}" dt="2023-07-17T10:38:30.687" v="2176" actId="20577"/>
          <ac:spMkLst>
            <pc:docMk/>
            <pc:sldMk cId="3326444039" sldId="296"/>
            <ac:spMk id="44" creationId="{DD9646C4-ECC7-9C40-9178-9A3549E790C9}"/>
          </ac:spMkLst>
        </pc:spChg>
        <pc:spChg chg="del">
          <ac:chgData name="小 张" userId="fa9e0307-e4ef-40ea-a3f3-ab2703fd1def" providerId="ADAL" clId="{DA80F67F-3375-F74F-A4C9-D9A9AAAE041C}" dt="2023-07-17T10:43:13.098" v="2208" actId="478"/>
          <ac:spMkLst>
            <pc:docMk/>
            <pc:sldMk cId="3326444039" sldId="296"/>
            <ac:spMk id="60" creationId="{466C03F4-91D4-3F22-FC1C-D10567A77C62}"/>
          </ac:spMkLst>
        </pc:spChg>
      </pc:sldChg>
      <pc:sldChg chg="add setBg">
        <pc:chgData name="小 张" userId="fa9e0307-e4ef-40ea-a3f3-ab2703fd1def" providerId="ADAL" clId="{DA80F67F-3375-F74F-A4C9-D9A9AAAE041C}" dt="2023-07-17T11:01:52.684" v="2220"/>
        <pc:sldMkLst>
          <pc:docMk/>
          <pc:sldMk cId="1175555289" sldId="297"/>
        </pc:sldMkLst>
      </pc:sldChg>
      <pc:sldChg chg="add del setBg">
        <pc:chgData name="小 张" userId="fa9e0307-e4ef-40ea-a3f3-ab2703fd1def" providerId="ADAL" clId="{DA80F67F-3375-F74F-A4C9-D9A9AAAE041C}" dt="2023-07-17T10:42:28.595" v="2192"/>
        <pc:sldMkLst>
          <pc:docMk/>
          <pc:sldMk cId="2761817992" sldId="297"/>
        </pc:sldMkLst>
      </pc:sldChg>
      <pc:sldChg chg="addSp delSp modSp add mod setBg">
        <pc:chgData name="小 张" userId="fa9e0307-e4ef-40ea-a3f3-ab2703fd1def" providerId="ADAL" clId="{DA80F67F-3375-F74F-A4C9-D9A9AAAE041C}" dt="2023-07-17T12:11:01.211" v="2608" actId="403"/>
        <pc:sldMkLst>
          <pc:docMk/>
          <pc:sldMk cId="1881011944" sldId="298"/>
        </pc:sldMkLst>
        <pc:spChg chg="mod">
          <ac:chgData name="小 张" userId="fa9e0307-e4ef-40ea-a3f3-ab2703fd1def" providerId="ADAL" clId="{DA80F67F-3375-F74F-A4C9-D9A9AAAE041C}" dt="2023-07-17T11:15:52.888" v="2241" actId="20577"/>
          <ac:spMkLst>
            <pc:docMk/>
            <pc:sldMk cId="1881011944" sldId="298"/>
            <ac:spMk id="2" creationId="{E4C99C3F-7F1C-5424-7DC3-6EB221E805E1}"/>
          </ac:spMkLst>
        </pc:spChg>
        <pc:spChg chg="del">
          <ac:chgData name="小 张" userId="fa9e0307-e4ef-40ea-a3f3-ab2703fd1def" providerId="ADAL" clId="{DA80F67F-3375-F74F-A4C9-D9A9AAAE041C}" dt="2023-07-17T11:04:16.845" v="2227" actId="478"/>
          <ac:spMkLst>
            <pc:docMk/>
            <pc:sldMk cId="1881011944" sldId="298"/>
            <ac:spMk id="3" creationId="{F9B1AFD2-F878-994C-3119-EC0DF0C49093}"/>
          </ac:spMkLst>
        </pc:spChg>
        <pc:spChg chg="del">
          <ac:chgData name="小 张" userId="fa9e0307-e4ef-40ea-a3f3-ab2703fd1def" providerId="ADAL" clId="{DA80F67F-3375-F74F-A4C9-D9A9AAAE041C}" dt="2023-07-17T11:15:47.207" v="2229" actId="478"/>
          <ac:spMkLst>
            <pc:docMk/>
            <pc:sldMk cId="1881011944" sldId="298"/>
            <ac:spMk id="39" creationId="{589B8D72-91FC-F596-4DCB-815543A7BF2F}"/>
          </ac:spMkLst>
        </pc:spChg>
        <pc:spChg chg="add mod">
          <ac:chgData name="小 张" userId="fa9e0307-e4ef-40ea-a3f3-ab2703fd1def" providerId="ADAL" clId="{DA80F67F-3375-F74F-A4C9-D9A9AAAE041C}" dt="2023-07-17T11:16:25.372" v="2248" actId="14100"/>
          <ac:spMkLst>
            <pc:docMk/>
            <pc:sldMk cId="1881011944" sldId="298"/>
            <ac:spMk id="42" creationId="{E6C5003B-6F92-D1D7-808B-D709A71E9B75}"/>
          </ac:spMkLst>
        </pc:spChg>
        <pc:spChg chg="del">
          <ac:chgData name="小 张" userId="fa9e0307-e4ef-40ea-a3f3-ab2703fd1def" providerId="ADAL" clId="{DA80F67F-3375-F74F-A4C9-D9A9AAAE041C}" dt="2023-07-17T11:03:52.384" v="2224" actId="478"/>
          <ac:spMkLst>
            <pc:docMk/>
            <pc:sldMk cId="1881011944" sldId="298"/>
            <ac:spMk id="47" creationId="{E8FEA8C7-8C98-6376-43A6-E0C628EFADDC}"/>
          </ac:spMkLst>
        </pc:spChg>
        <pc:spChg chg="del">
          <ac:chgData name="小 张" userId="fa9e0307-e4ef-40ea-a3f3-ab2703fd1def" providerId="ADAL" clId="{DA80F67F-3375-F74F-A4C9-D9A9AAAE041C}" dt="2023-07-17T11:03:51.335" v="2223" actId="478"/>
          <ac:spMkLst>
            <pc:docMk/>
            <pc:sldMk cId="1881011944" sldId="298"/>
            <ac:spMk id="48" creationId="{DFD2E23D-EE95-29BA-CD25-87185DCF7F94}"/>
          </ac:spMkLst>
        </pc:spChg>
        <pc:spChg chg="add mod">
          <ac:chgData name="小 张" userId="fa9e0307-e4ef-40ea-a3f3-ab2703fd1def" providerId="ADAL" clId="{DA80F67F-3375-F74F-A4C9-D9A9AAAE041C}" dt="2023-07-17T12:11:01.211" v="2608" actId="403"/>
          <ac:spMkLst>
            <pc:docMk/>
            <pc:sldMk cId="1881011944" sldId="298"/>
            <ac:spMk id="49" creationId="{F0F984D4-BCF3-024B-8F96-104E8D1E832E}"/>
          </ac:spMkLst>
        </pc:spChg>
        <pc:spChg chg="add mod">
          <ac:chgData name="小 张" userId="fa9e0307-e4ef-40ea-a3f3-ab2703fd1def" providerId="ADAL" clId="{DA80F67F-3375-F74F-A4C9-D9A9AAAE041C}" dt="2023-07-17T11:28:01.087" v="2302" actId="14100"/>
          <ac:spMkLst>
            <pc:docMk/>
            <pc:sldMk cId="1881011944" sldId="298"/>
            <ac:spMk id="54" creationId="{5A6F5104-EF67-AAC2-CD8C-1FE3C2F83459}"/>
          </ac:spMkLst>
        </pc:spChg>
        <pc:spChg chg="add mod">
          <ac:chgData name="小 张" userId="fa9e0307-e4ef-40ea-a3f3-ab2703fd1def" providerId="ADAL" clId="{DA80F67F-3375-F74F-A4C9-D9A9AAAE041C}" dt="2023-07-17T11:56:07.484" v="2381" actId="1076"/>
          <ac:spMkLst>
            <pc:docMk/>
            <pc:sldMk cId="1881011944" sldId="298"/>
            <ac:spMk id="57" creationId="{B22681A8-ADBB-AC77-E258-06CB1D539472}"/>
          </ac:spMkLst>
        </pc:spChg>
        <pc:spChg chg="add mod">
          <ac:chgData name="小 张" userId="fa9e0307-e4ef-40ea-a3f3-ab2703fd1def" providerId="ADAL" clId="{DA80F67F-3375-F74F-A4C9-D9A9AAAE041C}" dt="2023-07-17T11:57:04.148" v="2392" actId="1076"/>
          <ac:spMkLst>
            <pc:docMk/>
            <pc:sldMk cId="1881011944" sldId="298"/>
            <ac:spMk id="60" creationId="{8F25E1C0-39F6-3561-8AF1-235344B8E55B}"/>
          </ac:spMkLst>
        </pc:spChg>
        <pc:spChg chg="add mod">
          <ac:chgData name="小 张" userId="fa9e0307-e4ef-40ea-a3f3-ab2703fd1def" providerId="ADAL" clId="{DA80F67F-3375-F74F-A4C9-D9A9AAAE041C}" dt="2023-07-17T12:10:06.610" v="2589" actId="403"/>
          <ac:spMkLst>
            <pc:docMk/>
            <pc:sldMk cId="1881011944" sldId="298"/>
            <ac:spMk id="70" creationId="{1C0AEF05-085D-6139-14EC-1C9DAB00B352}"/>
          </ac:spMkLst>
        </pc:spChg>
        <pc:spChg chg="add mod">
          <ac:chgData name="小 张" userId="fa9e0307-e4ef-40ea-a3f3-ab2703fd1def" providerId="ADAL" clId="{DA80F67F-3375-F74F-A4C9-D9A9AAAE041C}" dt="2023-07-17T12:04:50.504" v="2455" actId="207"/>
          <ac:spMkLst>
            <pc:docMk/>
            <pc:sldMk cId="1881011944" sldId="298"/>
            <ac:spMk id="73" creationId="{A9E0A94D-CF93-764D-895F-50F363EC50D9}"/>
          </ac:spMkLst>
        </pc:spChg>
        <pc:spChg chg="add del mod">
          <ac:chgData name="小 张" userId="fa9e0307-e4ef-40ea-a3f3-ab2703fd1def" providerId="ADAL" clId="{DA80F67F-3375-F74F-A4C9-D9A9AAAE041C}" dt="2023-07-17T12:07:37.372" v="2535" actId="478"/>
          <ac:spMkLst>
            <pc:docMk/>
            <pc:sldMk cId="1881011944" sldId="298"/>
            <ac:spMk id="76" creationId="{1557B97C-B9DA-5992-EA6F-ADAD8192F23E}"/>
          </ac:spMkLst>
        </pc:spChg>
        <pc:spChg chg="add mod">
          <ac:chgData name="小 张" userId="fa9e0307-e4ef-40ea-a3f3-ab2703fd1def" providerId="ADAL" clId="{DA80F67F-3375-F74F-A4C9-D9A9AAAE041C}" dt="2023-07-17T12:07:48.418" v="2537" actId="1076"/>
          <ac:spMkLst>
            <pc:docMk/>
            <pc:sldMk cId="1881011944" sldId="298"/>
            <ac:spMk id="77" creationId="{D65F5063-00FF-B2E0-8604-25F3CD4DC7F3}"/>
          </ac:spMkLst>
        </pc:spChg>
        <pc:spChg chg="add mod">
          <ac:chgData name="小 张" userId="fa9e0307-e4ef-40ea-a3f3-ab2703fd1def" providerId="ADAL" clId="{DA80F67F-3375-F74F-A4C9-D9A9AAAE041C}" dt="2023-07-17T12:08:39.611" v="2547" actId="1076"/>
          <ac:spMkLst>
            <pc:docMk/>
            <pc:sldMk cId="1881011944" sldId="298"/>
            <ac:spMk id="78" creationId="{5A0AC583-265E-E73C-8F5C-A3FB2E5D733A}"/>
          </ac:spMkLst>
        </pc:spChg>
        <pc:spChg chg="add del mod">
          <ac:chgData name="小 张" userId="fa9e0307-e4ef-40ea-a3f3-ab2703fd1def" providerId="ADAL" clId="{DA80F67F-3375-F74F-A4C9-D9A9AAAE041C}" dt="2023-07-17T12:09:25.503" v="2566" actId="478"/>
          <ac:spMkLst>
            <pc:docMk/>
            <pc:sldMk cId="1881011944" sldId="298"/>
            <ac:spMk id="79" creationId="{9E096743-FD98-3677-70B3-77C21B25204C}"/>
          </ac:spMkLst>
        </pc:spChg>
        <pc:spChg chg="add del mod">
          <ac:chgData name="小 张" userId="fa9e0307-e4ef-40ea-a3f3-ab2703fd1def" providerId="ADAL" clId="{DA80F67F-3375-F74F-A4C9-D9A9AAAE041C}" dt="2023-07-17T12:09:49.233" v="2585" actId="478"/>
          <ac:spMkLst>
            <pc:docMk/>
            <pc:sldMk cId="1881011944" sldId="298"/>
            <ac:spMk id="80" creationId="{2707B903-16D7-EFC3-0865-E860E41F701C}"/>
          </ac:spMkLst>
        </pc:spChg>
        <pc:graphicFrameChg chg="del modGraphic">
          <ac:chgData name="小 张" userId="fa9e0307-e4ef-40ea-a3f3-ab2703fd1def" providerId="ADAL" clId="{DA80F67F-3375-F74F-A4C9-D9A9AAAE041C}" dt="2023-07-17T11:04:18.592" v="2228" actId="478"/>
          <ac:graphicFrameMkLst>
            <pc:docMk/>
            <pc:sldMk cId="1881011944" sldId="298"/>
            <ac:graphicFrameMk id="46" creationId="{2B77E24C-6553-56A8-03D8-3D152FBCDC94}"/>
          </ac:graphicFrameMkLst>
        </pc:graphicFrameChg>
        <pc:picChg chg="mod">
          <ac:chgData name="小 张" userId="fa9e0307-e4ef-40ea-a3f3-ab2703fd1def" providerId="ADAL" clId="{DA80F67F-3375-F74F-A4C9-D9A9AAAE041C}" dt="2023-07-17T12:08:25.247" v="2544" actId="1076"/>
          <ac:picMkLst>
            <pc:docMk/>
            <pc:sldMk cId="1881011944" sldId="298"/>
            <ac:picMk id="41" creationId="{B472B095-4A75-086A-A1F4-1AAF8C1E6381}"/>
          </ac:picMkLst>
        </pc:picChg>
        <pc:picChg chg="add del mod">
          <ac:chgData name="小 张" userId="fa9e0307-e4ef-40ea-a3f3-ab2703fd1def" providerId="ADAL" clId="{DA80F67F-3375-F74F-A4C9-D9A9AAAE041C}" dt="2023-07-17T11:23:02.711" v="2251" actId="21"/>
          <ac:picMkLst>
            <pc:docMk/>
            <pc:sldMk cId="1881011944" sldId="298"/>
            <ac:picMk id="45" creationId="{8EAD666F-CECE-7E9D-315E-B4F7F9D63F78}"/>
          </ac:picMkLst>
        </pc:picChg>
        <pc:picChg chg="del">
          <ac:chgData name="小 张" userId="fa9e0307-e4ef-40ea-a3f3-ab2703fd1def" providerId="ADAL" clId="{DA80F67F-3375-F74F-A4C9-D9A9AAAE041C}" dt="2023-07-17T11:03:53.761" v="2225" actId="478"/>
          <ac:picMkLst>
            <pc:docMk/>
            <pc:sldMk cId="1881011944" sldId="298"/>
            <ac:picMk id="50" creationId="{C8BBB058-142B-7FBD-3E86-5C226D8DCC21}"/>
          </ac:picMkLst>
        </pc:picChg>
        <pc:picChg chg="add mod">
          <ac:chgData name="小 张" userId="fa9e0307-e4ef-40ea-a3f3-ab2703fd1def" providerId="ADAL" clId="{DA80F67F-3375-F74F-A4C9-D9A9AAAE041C}" dt="2023-07-17T11:53:25.530" v="2309" actId="1076"/>
          <ac:picMkLst>
            <pc:docMk/>
            <pc:sldMk cId="1881011944" sldId="298"/>
            <ac:picMk id="56" creationId="{1A2F0635-DB44-8848-86F8-C50D0E4DCF68}"/>
          </ac:picMkLst>
        </pc:picChg>
        <pc:picChg chg="add mod">
          <ac:chgData name="小 张" userId="fa9e0307-e4ef-40ea-a3f3-ab2703fd1def" providerId="ADAL" clId="{DA80F67F-3375-F74F-A4C9-D9A9AAAE041C}" dt="2023-07-17T12:04:27.544" v="2450" actId="1076"/>
          <ac:picMkLst>
            <pc:docMk/>
            <pc:sldMk cId="1881011944" sldId="298"/>
            <ac:picMk id="59" creationId="{F30AE2CE-B518-B709-9AA8-CED3A9C64C93}"/>
          </ac:picMkLst>
        </pc:picChg>
        <pc:picChg chg="add del mod">
          <ac:chgData name="小 张" userId="fa9e0307-e4ef-40ea-a3f3-ab2703fd1def" providerId="ADAL" clId="{DA80F67F-3375-F74F-A4C9-D9A9AAAE041C}" dt="2023-07-17T11:57:25.008" v="2394" actId="478"/>
          <ac:picMkLst>
            <pc:docMk/>
            <pc:sldMk cId="1881011944" sldId="298"/>
            <ac:picMk id="62" creationId="{96B3595A-46EA-872F-F54D-02BA791C5EBB}"/>
          </ac:picMkLst>
        </pc:picChg>
        <pc:picChg chg="add del mod">
          <ac:chgData name="小 张" userId="fa9e0307-e4ef-40ea-a3f3-ab2703fd1def" providerId="ADAL" clId="{DA80F67F-3375-F74F-A4C9-D9A9AAAE041C}" dt="2023-07-17T11:59:47.497" v="2401" actId="478"/>
          <ac:picMkLst>
            <pc:docMk/>
            <pc:sldMk cId="1881011944" sldId="298"/>
            <ac:picMk id="67" creationId="{746F5790-89F4-82EE-5D12-19DB1AA8BBDA}"/>
          </ac:picMkLst>
        </pc:picChg>
        <pc:picChg chg="add mod">
          <ac:chgData name="小 张" userId="fa9e0307-e4ef-40ea-a3f3-ab2703fd1def" providerId="ADAL" clId="{DA80F67F-3375-F74F-A4C9-D9A9AAAE041C}" dt="2023-07-17T12:01:47.687" v="2413" actId="1367"/>
          <ac:picMkLst>
            <pc:docMk/>
            <pc:sldMk cId="1881011944" sldId="298"/>
            <ac:picMk id="69" creationId="{D28C1B79-F95F-D454-37C0-E38DA4B8A1DD}"/>
          </ac:picMkLst>
        </pc:picChg>
        <pc:picChg chg="add del mod">
          <ac:chgData name="小 张" userId="fa9e0307-e4ef-40ea-a3f3-ab2703fd1def" providerId="ADAL" clId="{DA80F67F-3375-F74F-A4C9-D9A9AAAE041C}" dt="2023-07-17T12:04:18.273" v="2446"/>
          <ac:picMkLst>
            <pc:docMk/>
            <pc:sldMk cId="1881011944" sldId="298"/>
            <ac:picMk id="72" creationId="{5ECC6201-9822-6ABA-447F-A331D47914B4}"/>
          </ac:picMkLst>
        </pc:picChg>
        <pc:picChg chg="add mod">
          <ac:chgData name="小 张" userId="fa9e0307-e4ef-40ea-a3f3-ab2703fd1def" providerId="ADAL" clId="{DA80F67F-3375-F74F-A4C9-D9A9AAAE041C}" dt="2023-07-17T12:06:00.183" v="2472" actId="1037"/>
          <ac:picMkLst>
            <pc:docMk/>
            <pc:sldMk cId="1881011944" sldId="298"/>
            <ac:picMk id="75" creationId="{F7F04D56-81FB-9EE9-F8C8-E099BF26D7E5}"/>
          </ac:picMkLst>
        </pc:picChg>
        <pc:cxnChg chg="add mod">
          <ac:chgData name="小 张" userId="fa9e0307-e4ef-40ea-a3f3-ab2703fd1def" providerId="ADAL" clId="{DA80F67F-3375-F74F-A4C9-D9A9AAAE041C}" dt="2023-07-17T11:26:54.132" v="2294" actId="1036"/>
          <ac:cxnSpMkLst>
            <pc:docMk/>
            <pc:sldMk cId="1881011944" sldId="298"/>
            <ac:cxnSpMk id="52" creationId="{1F4145F1-9AE3-0D5B-624D-DEC0BC9A8633}"/>
          </ac:cxnSpMkLst>
        </pc:cxnChg>
        <pc:cxnChg chg="add mod">
          <ac:chgData name="小 张" userId="fa9e0307-e4ef-40ea-a3f3-ab2703fd1def" providerId="ADAL" clId="{DA80F67F-3375-F74F-A4C9-D9A9AAAE041C}" dt="2023-07-17T11:26:55.758" v="2295" actId="1036"/>
          <ac:cxnSpMkLst>
            <pc:docMk/>
            <pc:sldMk cId="1881011944" sldId="298"/>
            <ac:cxnSpMk id="53" creationId="{7BE6BE16-1721-0BA0-9B85-FEFA7B82C544}"/>
          </ac:cxnSpMkLst>
        </pc:cxnChg>
        <pc:cxnChg chg="add del mod">
          <ac:chgData name="小 张" userId="fa9e0307-e4ef-40ea-a3f3-ab2703fd1def" providerId="ADAL" clId="{DA80F67F-3375-F74F-A4C9-D9A9AAAE041C}" dt="2023-07-17T11:58:08.617" v="2398" actId="478"/>
          <ac:cxnSpMkLst>
            <pc:docMk/>
            <pc:sldMk cId="1881011944" sldId="298"/>
            <ac:cxnSpMk id="64" creationId="{6B917814-B4C6-C310-3465-870565870F16}"/>
          </ac:cxnSpMkLst>
        </pc:cxnChg>
        <pc:cxnChg chg="add mod">
          <ac:chgData name="小 张" userId="fa9e0307-e4ef-40ea-a3f3-ab2703fd1def" providerId="ADAL" clId="{DA80F67F-3375-F74F-A4C9-D9A9AAAE041C}" dt="2023-07-17T12:04:05.663" v="2444" actId="1076"/>
          <ac:cxnSpMkLst>
            <pc:docMk/>
            <pc:sldMk cId="1881011944" sldId="298"/>
            <ac:cxnSpMk id="71" creationId="{AF657381-D257-B276-7B7F-E946B81A343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E898D-BA9B-314A-8CA1-67E441B48057}" type="datetimeFigureOut">
              <a:rPr kumimoji="1" lang="zh-CN" altLang="en-US" smtClean="0"/>
              <a:t>2023/7/21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3D9E7-5829-E24D-B3EC-58941F6CF9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619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1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326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031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345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00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197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7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7493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740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1754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04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2541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8373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4100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574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3063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596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447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783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8883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6913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530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3939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8114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3709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5543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7039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053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0330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282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2168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8589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553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964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8297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668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7167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644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1A1AE5-11FB-5CA8-6854-099AEE0B4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D20106-D0A0-F657-87E7-A873C8B5C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9CF8B2-13FE-091C-7841-85F20E1B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89F6-5753-5740-954B-F714EF66FC9A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B8F877-7A35-CC39-97EC-77D0B74F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B249C5-57B5-7621-6955-63FA02B7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394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C83862-68E3-01FB-3D68-D9152811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DED842-3D06-86B9-64E3-A0332645A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62DE6-E282-6E21-23B3-08A2598D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61-4EB7-DB44-BE01-45BF08F8C2A3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1DB-4407-2BF6-5E3D-ACE2AA55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235DA7-E268-F4F1-675E-E4408A9F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841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2364F2-A0B0-4F13-D0DE-675E178B8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6846C6-8B31-F456-4A94-08B7A1F99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E8D185-FE3A-E1D8-69A3-5C1B6285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E0BE-3045-AE4D-B6AC-9674B1802022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099D7-4F03-42EF-C0D0-F89BEB47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C076F0-DC66-B771-AFDC-BB24641C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853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F4183-4A8B-3746-6C2F-1A840152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4D13B5-32F7-C43D-9530-EE88B565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2FBEF-53F3-29ED-4A39-28DB2BE2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A935-808B-7C47-9521-AA336AF2C4B5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CAB0CC-3AF9-0BC5-63C0-0DD77618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6035CE-7642-810F-CFBC-63722610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81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D9B1F6-4FBB-473C-ACFB-507DBA24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C1FA41-EF4B-5B8E-C856-60B7A5497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B16B0C-6702-0AB3-36DB-9E0F1644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4FD8-5BB8-0341-B22F-8E9CB51D11BE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BBF32E-CE97-7863-A6C9-8F912A55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73183-3878-E04B-5D09-9C89E18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512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CA54E-9293-A4BE-E702-1DA168A2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01F79A-CF50-EC81-AF4B-E04A7BEA9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DFB808-83B5-F40A-3DD1-090A58329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DA23E5-B580-2A17-9D8D-D1ECA10A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8747-D45A-B24E-9DF8-FB9E67EA7E55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A2E566-954E-2915-F2C8-A8D9C33A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D2A2A5-7F25-B663-C046-9FE076A7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607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89A2B-1D92-93DF-3010-5E208844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11CBC7-12AA-AA0B-961C-0E0505085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3D1368-7626-8412-C3CA-43B3D9794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FF54D3-C8B0-A8E3-F4F2-B2CD13313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FB8240-DBC6-107C-C885-0E7D030B8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21397-0CB2-4098-1F6E-1638DDB6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29B7-84C5-3641-AAEA-A34AAA07263B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3FD081C-50CB-744B-89DC-32FB2545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CDD461-4E84-31E2-0ED4-A4F10498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556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93B951-70B0-CD91-DF16-C3353B51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A2A4F5-A63B-3E18-0F3B-85A9143E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5600-A057-7740-897C-C47335F0DEFF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6470CF-1F1E-BA5E-95A0-82F55C95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BB0A0-7BB0-B35F-5EA7-0FF7C083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80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9B59AC-544B-4D46-2EEB-ACD3135D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8E28-6C14-9F42-8AF3-BCD75E4CA157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A0BDD8-882E-3175-D1DA-BDF9C55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FAB4CD-274F-02AE-E6B0-1901B125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440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2FCDDE-9D03-31DA-96CE-0863DB68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7B56E-7D91-9D61-FB8D-2307D39D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D919B6-46AE-371D-6EC0-0C3386BFA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4DA2A3-5F60-416D-FD90-3A8330B2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7226-5316-3344-865C-963E5E4E5D4A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E228B0-E331-61A0-839D-B0BE8A2F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7A5023-60F8-0A7D-9F86-2327660C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697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34B84B-DA3E-4145-8BE1-4C43D1E3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86AA27-7600-04A5-2B3F-0106B6A8C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D0F32F-0EAA-25C5-A520-0D6A31CBA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CA1DC5-3C10-8683-8BE8-A3ADB149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D98B-A026-7E4E-8E25-E1016B4AF7D5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55DA90-D917-C0B2-7459-2521BEDA7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C3FE65-10C3-32EB-0271-525381E3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933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D5399D-7927-EA97-0BD2-55838BF5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7AF4A2-0866-0614-8EAD-C54377931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8B264-D13D-75BB-FA2C-9108BD8C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AB0A-11A9-C848-B3F7-19AA13AB812C}" type="datetime4">
              <a:rPr kumimoji="1" lang="zh-CN" altLang="en-US" smtClean="0"/>
              <a:t>2023年7月21日星期五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826739-2B33-D592-2C51-4EB24BDAD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235299-B96C-304A-0BE1-3886285B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943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1.xml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47.jpg"/><Relationship Id="rId9" Type="http://schemas.openxmlformats.org/officeDocument/2006/relationships/slide" Target="slide12.xml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2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7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3.xml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52.sv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slide" Target="slide12.xml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openxmlformats.org/officeDocument/2006/relationships/image" Target="../media/image7.png"/><Relationship Id="rId4" Type="http://schemas.openxmlformats.org/officeDocument/2006/relationships/image" Target="../media/image3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57.svg"/><Relationship Id="rId7" Type="http://schemas.openxmlformats.org/officeDocument/2006/relationships/image" Target="../media/image31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slide" Target="slide12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" Target="slide8.xml"/><Relationship Id="rId9" Type="http://schemas.openxmlformats.org/officeDocument/2006/relationships/image" Target="../media/image55.svg"/><Relationship Id="rId14" Type="http://schemas.openxmlformats.org/officeDocument/2006/relationships/image" Target="../media/image12.png"/><Relationship Id="rId2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8.png"/><Relationship Id="rId3" Type="http://schemas.openxmlformats.org/officeDocument/2006/relationships/image" Target="../media/image4.png"/><Relationship Id="rId21" Type="http://schemas.openxmlformats.org/officeDocument/2006/relationships/image" Target="../media/image60.png"/><Relationship Id="rId7" Type="http://schemas.openxmlformats.org/officeDocument/2006/relationships/image" Target="../media/image42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11.png"/><Relationship Id="rId24" Type="http://schemas.openxmlformats.org/officeDocument/2006/relationships/image" Target="../media/image63.sv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23" Type="http://schemas.openxmlformats.org/officeDocument/2006/relationships/image" Target="../media/image62.png"/><Relationship Id="rId10" Type="http://schemas.openxmlformats.org/officeDocument/2006/relationships/image" Target="../media/image10.png"/><Relationship Id="rId19" Type="http://schemas.openxmlformats.org/officeDocument/2006/relationships/image" Target="../media/image59.sv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slide" Target="slide12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slide" Target="slide21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slide" Target="slide12.xml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slide" Target="slide34.xml"/><Relationship Id="rId3" Type="http://schemas.openxmlformats.org/officeDocument/2006/relationships/image" Target="../media/image4.png"/><Relationship Id="rId21" Type="http://schemas.openxmlformats.org/officeDocument/2006/relationships/slide" Target="slide30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slide" Target="slide32.xml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6" Type="http://schemas.openxmlformats.org/officeDocument/2006/relationships/slide" Target="slide31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slide" Target="slide27.xml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23" Type="http://schemas.openxmlformats.org/officeDocument/2006/relationships/slide" Target="slide26.xml"/><Relationship Id="rId10" Type="http://schemas.openxmlformats.org/officeDocument/2006/relationships/image" Target="../media/image12.png"/><Relationship Id="rId19" Type="http://schemas.openxmlformats.org/officeDocument/2006/relationships/slide" Target="slide28.xml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8.png"/><Relationship Id="rId5" Type="http://schemas.openxmlformats.org/officeDocument/2006/relationships/slide" Target="slide12.xml"/><Relationship Id="rId15" Type="http://schemas.openxmlformats.org/officeDocument/2006/relationships/image" Target="../media/image12.png"/><Relationship Id="rId10" Type="http://schemas.openxmlformats.org/officeDocument/2006/relationships/image" Target="../media/image36.png"/><Relationship Id="rId19" Type="http://schemas.openxmlformats.org/officeDocument/2006/relationships/image" Target="../media/image16.png"/><Relationship Id="rId4" Type="http://schemas.openxmlformats.org/officeDocument/2006/relationships/slide" Target="slide8.xml"/><Relationship Id="rId9" Type="http://schemas.openxmlformats.org/officeDocument/2006/relationships/image" Target="../media/image35.png"/><Relationship Id="rId1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image" Target="../media/image4.png"/><Relationship Id="rId21" Type="http://schemas.microsoft.com/office/2007/relationships/hdphoto" Target="../media/hdphoto5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7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23" Type="http://schemas.openxmlformats.org/officeDocument/2006/relationships/image" Target="../media/image24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27.sv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slide" Target="slide35.xml"/><Relationship Id="rId18" Type="http://schemas.openxmlformats.org/officeDocument/2006/relationships/image" Target="../media/image15.png"/><Relationship Id="rId26" Type="http://schemas.openxmlformats.org/officeDocument/2006/relationships/slide" Target="slide34.xml"/><Relationship Id="rId39" Type="http://schemas.openxmlformats.org/officeDocument/2006/relationships/image" Target="../media/image68.svg"/><Relationship Id="rId21" Type="http://schemas.openxmlformats.org/officeDocument/2006/relationships/image" Target="../media/image17.png"/><Relationship Id="rId34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6.jpg"/><Relationship Id="rId17" Type="http://schemas.openxmlformats.org/officeDocument/2006/relationships/slide" Target="slide23.xml"/><Relationship Id="rId25" Type="http://schemas.openxmlformats.org/officeDocument/2006/relationships/image" Target="../media/image38.png"/><Relationship Id="rId33" Type="http://schemas.openxmlformats.org/officeDocument/2006/relationships/image" Target="../media/image42.svg"/><Relationship Id="rId38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4.png"/><Relationship Id="rId20" Type="http://schemas.openxmlformats.org/officeDocument/2006/relationships/slide" Target="slide18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24" Type="http://schemas.openxmlformats.org/officeDocument/2006/relationships/slide" Target="slide20.xml"/><Relationship Id="rId32" Type="http://schemas.openxmlformats.org/officeDocument/2006/relationships/image" Target="../media/image41.png"/><Relationship Id="rId37" Type="http://schemas.openxmlformats.org/officeDocument/2006/relationships/slide" Target="slide39.xml"/><Relationship Id="rId40" Type="http://schemas.openxmlformats.org/officeDocument/2006/relationships/image" Target="../media/image7.png"/><Relationship Id="rId5" Type="http://schemas.openxmlformats.org/officeDocument/2006/relationships/image" Target="../media/image32.png"/><Relationship Id="rId15" Type="http://schemas.openxmlformats.org/officeDocument/2006/relationships/slide" Target="slide16.xml"/><Relationship Id="rId23" Type="http://schemas.openxmlformats.org/officeDocument/2006/relationships/image" Target="../media/image13.png"/><Relationship Id="rId28" Type="http://schemas.openxmlformats.org/officeDocument/2006/relationships/slide" Target="slide15.xml"/><Relationship Id="rId36" Type="http://schemas.openxmlformats.org/officeDocument/2006/relationships/slide" Target="slide8.xml"/><Relationship Id="rId10" Type="http://schemas.openxmlformats.org/officeDocument/2006/relationships/image" Target="../media/image37.jpeg"/><Relationship Id="rId19" Type="http://schemas.openxmlformats.org/officeDocument/2006/relationships/image" Target="../media/image10.png"/><Relationship Id="rId31" Type="http://schemas.openxmlformats.org/officeDocument/2006/relationships/slide" Target="slide24.xml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8.png"/><Relationship Id="rId22" Type="http://schemas.openxmlformats.org/officeDocument/2006/relationships/slide" Target="slide17.xml"/><Relationship Id="rId27" Type="http://schemas.openxmlformats.org/officeDocument/2006/relationships/image" Target="../media/image39.png"/><Relationship Id="rId30" Type="http://schemas.openxmlformats.org/officeDocument/2006/relationships/slide" Target="slide12.xml"/><Relationship Id="rId35" Type="http://schemas.openxmlformats.org/officeDocument/2006/relationships/image" Target="../media/image29.svg"/><Relationship Id="rId8" Type="http://schemas.openxmlformats.org/officeDocument/2006/relationships/image" Target="../media/image35.png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slide" Target="slide34.xml"/><Relationship Id="rId26" Type="http://schemas.openxmlformats.org/officeDocument/2006/relationships/image" Target="../media/image31.svg"/><Relationship Id="rId39" Type="http://schemas.openxmlformats.org/officeDocument/2006/relationships/slide" Target="slide23.xml"/><Relationship Id="rId21" Type="http://schemas.openxmlformats.org/officeDocument/2006/relationships/slide" Target="slide30.xml"/><Relationship Id="rId34" Type="http://schemas.openxmlformats.org/officeDocument/2006/relationships/image" Target="../media/image6.jpg"/><Relationship Id="rId42" Type="http://schemas.openxmlformats.org/officeDocument/2006/relationships/slide" Target="slide18.xml"/><Relationship Id="rId47" Type="http://schemas.openxmlformats.org/officeDocument/2006/relationships/image" Target="../media/image38.png"/><Relationship Id="rId50" Type="http://schemas.openxmlformats.org/officeDocument/2006/relationships/image" Target="../media/image40.png"/><Relationship Id="rId55" Type="http://schemas.openxmlformats.org/officeDocument/2006/relationships/slide" Target="slide8.xml"/><Relationship Id="rId6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slide" Target="slide31.xml"/><Relationship Id="rId29" Type="http://schemas.openxmlformats.org/officeDocument/2006/relationships/image" Target="../media/image34.png"/><Relationship Id="rId11" Type="http://schemas.openxmlformats.org/officeDocument/2006/relationships/image" Target="../media/image25.png"/><Relationship Id="rId24" Type="http://schemas.openxmlformats.org/officeDocument/2006/relationships/slide" Target="slide27.xml"/><Relationship Id="rId32" Type="http://schemas.openxmlformats.org/officeDocument/2006/relationships/image" Target="../media/image37.jpeg"/><Relationship Id="rId37" Type="http://schemas.openxmlformats.org/officeDocument/2006/relationships/slide" Target="slide16.xml"/><Relationship Id="rId40" Type="http://schemas.openxmlformats.org/officeDocument/2006/relationships/image" Target="../media/image15.png"/><Relationship Id="rId45" Type="http://schemas.openxmlformats.org/officeDocument/2006/relationships/image" Target="../media/image13.png"/><Relationship Id="rId53" Type="http://schemas.openxmlformats.org/officeDocument/2006/relationships/image" Target="../media/image41.png"/><Relationship Id="rId58" Type="http://schemas.openxmlformats.org/officeDocument/2006/relationships/image" Target="../media/image44.svg"/><Relationship Id="rId5" Type="http://schemas.openxmlformats.org/officeDocument/2006/relationships/image" Target="../media/image20.png"/><Relationship Id="rId61" Type="http://schemas.openxmlformats.org/officeDocument/2006/relationships/image" Target="../media/image46.png"/><Relationship Id="rId19" Type="http://schemas.openxmlformats.org/officeDocument/2006/relationships/slide" Target="slide28.xml"/><Relationship Id="rId14" Type="http://schemas.openxmlformats.org/officeDocument/2006/relationships/image" Target="../media/image28.png"/><Relationship Id="rId22" Type="http://schemas.openxmlformats.org/officeDocument/2006/relationships/slide" Target="slide25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slide" Target="slide35.xml"/><Relationship Id="rId43" Type="http://schemas.openxmlformats.org/officeDocument/2006/relationships/image" Target="../media/image17.png"/><Relationship Id="rId48" Type="http://schemas.openxmlformats.org/officeDocument/2006/relationships/image" Target="../media/image39.png"/><Relationship Id="rId56" Type="http://schemas.openxmlformats.org/officeDocument/2006/relationships/slide" Target="slide39.xml"/><Relationship Id="rId8" Type="http://schemas.microsoft.com/office/2007/relationships/hdphoto" Target="../media/hdphoto5.wdp"/><Relationship Id="rId51" Type="http://schemas.openxmlformats.org/officeDocument/2006/relationships/slide" Target="slide12.xml"/><Relationship Id="rId3" Type="http://schemas.openxmlformats.org/officeDocument/2006/relationships/image" Target="../media/image18.png"/><Relationship Id="rId12" Type="http://schemas.openxmlformats.org/officeDocument/2006/relationships/image" Target="../media/image26.png"/><Relationship Id="rId17" Type="http://schemas.openxmlformats.org/officeDocument/2006/relationships/slide" Target="slide32.xml"/><Relationship Id="rId25" Type="http://schemas.openxmlformats.org/officeDocument/2006/relationships/image" Target="../media/image30.png"/><Relationship Id="rId33" Type="http://schemas.openxmlformats.org/officeDocument/2006/relationships/image" Target="../media/image4.png"/><Relationship Id="rId38" Type="http://schemas.openxmlformats.org/officeDocument/2006/relationships/image" Target="../media/image14.png"/><Relationship Id="rId46" Type="http://schemas.openxmlformats.org/officeDocument/2006/relationships/slide" Target="slide20.xml"/><Relationship Id="rId59" Type="http://schemas.openxmlformats.org/officeDocument/2006/relationships/image" Target="../media/image45.png"/><Relationship Id="rId20" Type="http://schemas.openxmlformats.org/officeDocument/2006/relationships/slide" Target="slide29.xml"/><Relationship Id="rId41" Type="http://schemas.openxmlformats.org/officeDocument/2006/relationships/image" Target="../media/image10.png"/><Relationship Id="rId54" Type="http://schemas.openxmlformats.org/officeDocument/2006/relationships/image" Target="../media/image42.svg"/><Relationship Id="rId62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5" Type="http://schemas.openxmlformats.org/officeDocument/2006/relationships/image" Target="../media/image29.svg"/><Relationship Id="rId23" Type="http://schemas.openxmlformats.org/officeDocument/2006/relationships/slide" Target="slide26.xml"/><Relationship Id="rId28" Type="http://schemas.openxmlformats.org/officeDocument/2006/relationships/image" Target="../media/image33.png"/><Relationship Id="rId36" Type="http://schemas.openxmlformats.org/officeDocument/2006/relationships/image" Target="../media/image8.png"/><Relationship Id="rId49" Type="http://schemas.openxmlformats.org/officeDocument/2006/relationships/slide" Target="slide15.xml"/><Relationship Id="rId57" Type="http://schemas.openxmlformats.org/officeDocument/2006/relationships/image" Target="../media/image43.png"/><Relationship Id="rId10" Type="http://schemas.openxmlformats.org/officeDocument/2006/relationships/image" Target="../media/image24.svg"/><Relationship Id="rId31" Type="http://schemas.openxmlformats.org/officeDocument/2006/relationships/image" Target="../media/image36.png"/><Relationship Id="rId44" Type="http://schemas.openxmlformats.org/officeDocument/2006/relationships/slide" Target="slide17.xml"/><Relationship Id="rId52" Type="http://schemas.openxmlformats.org/officeDocument/2006/relationships/slide" Target="slide24.xml"/><Relationship Id="rId60" Type="http://schemas.openxmlformats.org/officeDocument/2006/relationships/slide" Target="slide37.xml"/><Relationship Id="rId4" Type="http://schemas.openxmlformats.org/officeDocument/2006/relationships/image" Target="../media/image19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slide" Target="slide8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7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74FF6-F168-7991-3DF6-0033E4AFAAC4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4DF67B-FB13-76AE-9ED2-C6504DD587F5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7485B7-E44F-E719-CB5A-4A40A32AEFB9}"/>
              </a:ext>
            </a:extLst>
          </p:cNvPr>
          <p:cNvSpPr txBox="1"/>
          <p:nvPr/>
        </p:nvSpPr>
        <p:spPr>
          <a:xfrm>
            <a:off x="855624" y="3105834"/>
            <a:ext cx="10480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由小张爱电脑制作，转截请注明出处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免费提供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希望能给个三连</a:t>
            </a:r>
          </a:p>
        </p:txBody>
      </p:sp>
    </p:spTree>
    <p:extLst>
      <p:ext uri="{BB962C8B-B14F-4D97-AF65-F5344CB8AC3E}">
        <p14:creationId xmlns:p14="http://schemas.microsoft.com/office/powerpoint/2010/main" val="181171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4335638"/>
                  </p:ext>
                </p:extLst>
              </p:nvPr>
            </p:nvGraphicFramePr>
            <p:xfrm>
              <a:off x="4588226" y="1122767"/>
              <a:ext cx="3015544" cy="463011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8226" y="1122767"/>
                <a:ext cx="3015544" cy="463011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椭圆 3">
            <a:hlinkClick r:id="rId8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B120BF-562E-65A6-8804-0B6AEABC8FC2}"/>
              </a:ext>
            </a:extLst>
          </p:cNvPr>
          <p:cNvSpPr/>
          <p:nvPr/>
        </p:nvSpPr>
        <p:spPr>
          <a:xfrm>
            <a:off x="8077200" y="1549400"/>
            <a:ext cx="292100" cy="2921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9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35995A0-85A1-D433-473F-D153FC5D25B3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0CB9254-D4EF-BC35-6579-78EAACE6802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24DD10-D844-E78A-1AAC-B25E285BEB2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983AFE-8608-90BA-D2C5-4CB7F9847E10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87E03B-B73C-7081-0549-FC91EA0A3294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45C84790-D312-06DD-B08B-5BB6BCFBA9C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EE90D7-A3F5-269B-5A1A-1D77F93DDCE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9F308F8-3469-D480-E6A8-DE0E3C6B2E51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C15F1E56-0688-45A6-ED41-1A288C33C81C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53BE0A50-C573-1D7A-E5CD-AE74C07885BA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7DE7A0-AA81-BE1E-638C-D470C7116C8F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CAA3399-32E4-125A-55A6-8CDDA18C8D7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523283DC-CBB4-288B-3ECD-C5141F23566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218E044-AA9F-53E1-D3B7-77BA854761AF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7632D2BA-8226-02CA-5B29-8B33EEB7C65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92DBF6D0-42E2-8173-B636-49A6CBBDCC1F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FC07AB72-3080-E182-3383-14EC6400FA2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BA3E42E9-F45C-2C7F-3B09-9869481BBCD8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E51CC18-14BB-F992-7639-F7B303A60DC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39A3702-55A8-8DA2-AC97-EAFB1DBF130E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5D81408-15C8-DA5D-7576-3EB1EE55BBD1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00A37DE-04F9-E843-5087-8A1227BD6CF6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43E67D2D-3168-5AA8-E437-67C518822A8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CC5CB9BB-5DA5-7F71-BF22-0E263F636D6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47D554D-F283-726F-D600-E7655C08C2E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F9593E2-DB36-CD05-6B79-C2EAC812F446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291670-80F5-116F-848D-C349A829C55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895B924-018B-473A-6B80-F25C2CB9B58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3730D90A-29E4-911C-6AA1-53C2B9A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2" name="图片 41" descr="电子设备&#10;&#10;描述已自动生成">
            <a:extLst>
              <a:ext uri="{FF2B5EF4-FFF2-40B4-BE49-F238E27FC236}">
                <a16:creationId xmlns:a16="http://schemas.microsoft.com/office/drawing/2014/main" id="{888A3266-48E6-1F3F-E3B2-26D527333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57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1647575"/>
                  </p:ext>
                </p:extLst>
              </p:nvPr>
            </p:nvGraphicFramePr>
            <p:xfrm>
              <a:off x="0" y="2"/>
              <a:ext cx="12192000" cy="562012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"/>
                <a:ext cx="12192000" cy="562012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椭圆 3">
            <a:hlinkClick r:id="rId8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A8A49263-B350-47C2-AB9E-0F27F4FA376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FA433DF-7138-DFE4-D7C1-3A70BB3EAD8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0616D2-C952-AABD-6D7B-C203330277FA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51C764-271C-FD2E-DCEE-58A57D09E6CE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57F08A-D583-563E-1B8D-C71AB1FA345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F673D13-703A-027B-ED77-7CBF8DA88FF8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05A36B-C0E3-F8BC-2BFC-053A8392C87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4A0D7AF-E7AE-2CE6-39CA-606C6578AED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FDF3EC9A-8EE1-F973-8E20-263730DAF50F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A9C64C3-9FED-31C5-CC25-4AA1F1A02538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7EACC-5337-D30D-A529-71D987070DDE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0F8F4F5-91A2-4824-1D9F-2E05C3ECCE6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47F93E43-4746-8F32-3B4C-AB6BBB5B142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B84183-D641-58AC-ADEE-7A39BDAA1F4A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56214C20-75F3-9F7E-6A31-54CCB9F3738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D04A22CB-BB25-DF87-4A74-04F5CE755DAF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C81CB529-604C-79E3-217D-C7DEF3CB10E3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66F3561-D66E-5A12-736C-2DB2DD373FB6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C76E88-3FDF-1902-27E2-E15C4C12108E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92ABF48-EF2B-D6F2-0699-5DCD7B4057C7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E14416C-5928-21F3-E98D-C03BA8E242BE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AC76F2-E1F6-E76B-7345-9EF90AFDB4A8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B8FAC94E-B10D-1BA4-9126-CE08D7FF9C9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3C155F96-D6A2-2BF8-F383-1C8455F5D68B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4A82DFA-3424-39DD-5809-2D5061ABC0A0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460DB93-2C1B-3761-20BC-5411024B4AC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pic>
        <p:nvPicPr>
          <p:cNvPr id="36" name="图片 35" descr="电子设备&#10;&#10;描述已自动生成">
            <a:extLst>
              <a:ext uri="{FF2B5EF4-FFF2-40B4-BE49-F238E27FC236}">
                <a16:creationId xmlns:a16="http://schemas.microsoft.com/office/drawing/2014/main" id="{BCE8C6E1-4A34-908C-67AB-3E42C131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37" name="图片 36" descr="电子设备&#10;&#10;描述已自动生成">
            <a:extLst>
              <a:ext uri="{FF2B5EF4-FFF2-40B4-BE49-F238E27FC236}">
                <a16:creationId xmlns:a16="http://schemas.microsoft.com/office/drawing/2014/main" id="{30521CCC-8F6E-3945-EC27-B6F522A4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75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840E78-A7EA-984E-880C-547D4F4B84BB}"/>
              </a:ext>
            </a:extLst>
          </p:cNvPr>
          <p:cNvSpPr/>
          <p:nvPr/>
        </p:nvSpPr>
        <p:spPr>
          <a:xfrm>
            <a:off x="4588226" y="1870806"/>
            <a:ext cx="3015543" cy="3800496"/>
          </a:xfrm>
          <a:prstGeom prst="rect">
            <a:avLst/>
          </a:prstGeom>
          <a:solidFill>
            <a:schemeClr val="tx1">
              <a:alpha val="473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1145655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8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滑动来关机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4811899" y="1338867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4786463" y="1286475"/>
            <a:ext cx="2659413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18A889-33A2-7CE5-D086-7C9EAFD467F9}"/>
              </a:ext>
            </a:extLst>
          </p:cNvPr>
          <p:cNvSpPr/>
          <p:nvPr/>
        </p:nvSpPr>
        <p:spPr>
          <a:xfrm>
            <a:off x="4588226" y="4941623"/>
            <a:ext cx="3015544" cy="72967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63D08D-6F31-88B0-EBFC-3A3467913A17}"/>
              </a:ext>
            </a:extLst>
          </p:cNvPr>
          <p:cNvSpPr/>
          <p:nvPr/>
        </p:nvSpPr>
        <p:spPr>
          <a:xfrm>
            <a:off x="4767172" y="5079799"/>
            <a:ext cx="2659413" cy="448799"/>
          </a:xfrm>
          <a:prstGeom prst="roundRect">
            <a:avLst/>
          </a:prstGeom>
          <a:gradFill>
            <a:gsLst>
              <a:gs pos="81000">
                <a:schemeClr val="accent1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1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文本框 20">
            <a:hlinkClick r:id="rId5" action="ppaction://hlinksldjump"/>
            <a:extLst>
              <a:ext uri="{FF2B5EF4-FFF2-40B4-BE49-F238E27FC236}">
                <a16:creationId xmlns:a16="http://schemas.microsoft.com/office/drawing/2014/main" id="{66F93435-9DC1-4914-47C4-47328025454F}"/>
              </a:ext>
            </a:extLst>
          </p:cNvPr>
          <p:cNvSpPr txBox="1"/>
          <p:nvPr/>
        </p:nvSpPr>
        <p:spPr>
          <a:xfrm>
            <a:off x="4767172" y="5152307"/>
            <a:ext cx="265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取消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0B9F615-60A7-C09F-394D-1C088652C4ED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39F286D5-1D60-4EF8-E5C2-B45A349120CA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A53E2C-54C1-2E85-CBBE-5F8D25A05AB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F7E2AC-2602-C435-29D7-85913DBF90D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585E9-55C7-F076-4E41-64E483BC130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E70EFDCC-6B4B-079D-068A-0725A54DABCC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389D56-640C-67D5-0F2F-BD1703D8526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1A09954-F359-DA18-EB65-8C191EA6CB29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8D254F0A-D594-9AE4-52F8-A6528C6C86C3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712786-44EF-E641-7A3D-4B762928C6A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7F5414E-DFE8-5625-2766-F79FCDE9BC36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5898449-8CC0-5E09-6B40-7AFC62801441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C57160D-E802-EBBE-7A14-4C15FC6BF87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62F845C-2FFE-8562-F610-37009A36BA27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5D519C80-CF19-ACFE-3B6E-253F2287C47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992F08E-320D-E960-8CC3-207A7D1FB1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D3072987-85B1-6BF9-406B-EC3F33DE6BE2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461CFE36-08EF-A8B0-36CC-08F2D360A99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6464E49-E4B7-97C1-3F72-49CFE43F120C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EB7BE41-CA6C-15D2-DF9D-69B63D85C7F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FD247E9-0F73-04F5-E02E-420AA6189C5D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4451A6B-7F70-32DB-0D5E-FD5599BFFFB6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D966BD46-F46A-FF31-E45A-545528CBBD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E219C256-D182-6670-F632-4F04793DBE99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5580A67-0828-F4A1-338A-412061ACA7B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3958561-53F1-E8FE-6E72-9B7ED86CCB68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7C92B5-C9D0-DF13-1701-41068814BF08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A616168-00DD-A2F9-2A65-DA2F359D34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A3935C17-7B80-96CB-2D39-5B99DB91C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6" name="图片 45" descr="电子设备&#10;&#10;描述已自动生成">
            <a:extLst>
              <a:ext uri="{FF2B5EF4-FFF2-40B4-BE49-F238E27FC236}">
                <a16:creationId xmlns:a16="http://schemas.microsoft.com/office/drawing/2014/main" id="{5179F6F5-FF00-E81D-06AD-21081CB68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840E78-A7EA-984E-880C-547D4F4B84BB}"/>
              </a:ext>
            </a:extLst>
          </p:cNvPr>
          <p:cNvSpPr/>
          <p:nvPr/>
        </p:nvSpPr>
        <p:spPr>
          <a:xfrm>
            <a:off x="4588226" y="1870806"/>
            <a:ext cx="3015543" cy="3800496"/>
          </a:xfrm>
          <a:prstGeom prst="rect">
            <a:avLst/>
          </a:prstGeom>
          <a:solidFill>
            <a:schemeClr val="tx1">
              <a:alpha val="473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1145655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8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滑动来关机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6861682" y="1336361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6878948" y="1286475"/>
            <a:ext cx="566928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18A889-33A2-7CE5-D086-7C9EAFD467F9}"/>
              </a:ext>
            </a:extLst>
          </p:cNvPr>
          <p:cNvSpPr/>
          <p:nvPr/>
        </p:nvSpPr>
        <p:spPr>
          <a:xfrm>
            <a:off x="4588226" y="4941623"/>
            <a:ext cx="3015544" cy="72967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63D08D-6F31-88B0-EBFC-3A3467913A17}"/>
              </a:ext>
            </a:extLst>
          </p:cNvPr>
          <p:cNvSpPr/>
          <p:nvPr/>
        </p:nvSpPr>
        <p:spPr>
          <a:xfrm>
            <a:off x="4767172" y="5079799"/>
            <a:ext cx="2659413" cy="448799"/>
          </a:xfrm>
          <a:prstGeom prst="roundRect">
            <a:avLst/>
          </a:prstGeom>
          <a:gradFill>
            <a:gsLst>
              <a:gs pos="81000">
                <a:schemeClr val="accent1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1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6F93435-9DC1-4914-47C4-47328025454F}"/>
              </a:ext>
            </a:extLst>
          </p:cNvPr>
          <p:cNvSpPr txBox="1"/>
          <p:nvPr/>
        </p:nvSpPr>
        <p:spPr>
          <a:xfrm>
            <a:off x="4767172" y="5152307"/>
            <a:ext cx="265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取消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013B862F-60CC-9F72-FC25-A2D60482CA96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D8EC9FA-3C32-CD01-B9EC-01EF59F1094A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318A58-44BA-9838-292A-D710E59D2F9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28E2C7-8DA9-7639-C53A-8B100B995A58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081435-4585-80D5-BC41-B5A903CF043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9999B7C7-FBC8-A562-95CF-E7F02C585E69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633191F-5A4F-18B7-F454-1631A005053E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31A3E8C-4628-64BF-1BA4-903B147EA018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83495BB2-1FEE-3ADE-C64C-88072B6F6B39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095847EF-BA8A-C120-A426-D50331EE2CE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D4B441D-3943-E0EB-8843-9DB009F482E0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9A1EB30-F1D4-C81E-8566-A2427BC0C203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3136A644-CF6D-FBB4-1AC1-EFC67D62F1E3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BB21F48-FBF5-CFDD-3D6F-25C1FB202F0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FA4F9FCA-6C1E-F614-96E4-142502CAA1A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8B9CCF2B-63B5-FA99-442E-C0B9476064DC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FF6BD382-5691-EEE0-5A27-E65734F25D1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2AFE3242-A142-ED87-49CB-0161814D8D7F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7CD190E-CA4F-F8C7-79B6-71E6590DBBA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A9BA28A-266A-883C-AADA-7B93C347EAB9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FD7496-5859-7C72-D8A4-876AC73F0BB2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C799AB8-0F70-BD98-1A9A-1A6A89DE965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862E625A-E720-A2BA-8123-A65BC19E490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55BB4B2B-1317-15A2-BB89-92646D9E661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5A78317-B9D4-0F94-778C-06D3CAFF02DE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039DA4C-56C6-6AB5-0041-062CD122E9EE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3CCEF50-9BBC-BF50-4973-DE45444FB571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1B26C94-A9FF-040A-45C4-315B140A0E52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1A5F4F9F-1BB1-6BE3-BFA6-C6C5FDC7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6" name="图片 45" descr="电子设备&#10;&#10;描述已自动生成">
            <a:extLst>
              <a:ext uri="{FF2B5EF4-FFF2-40B4-BE49-F238E27FC236}">
                <a16:creationId xmlns:a16="http://schemas.microsoft.com/office/drawing/2014/main" id="{6EBFD43E-138C-0A3F-A090-88E213A83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5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B2218-C59A-4425-358C-1CB37DCA5E4B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图形用户界面, 文本, 应用程序, 聊天或短信&#10;&#10;描述已自动生成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07F9FFF-CC72-39ED-1A4E-C157055F1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4" name="文本框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43AE5B6-1B7B-F521-23B7-23067BC3437E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61CB618-B733-8D22-6EF6-F23DE432E36B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C017324-9FC2-DFB7-41AE-306F07485B92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217D7A-FC21-8887-F9C1-FB6A14BC018D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3A2180-C11C-71B4-FE1F-C46CAA40855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69793-C183-FCF8-6563-2A467F1C9B15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7F02DF5-8B13-07C5-73D5-BFBA2F72E81C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BEDF98-2D1B-41CD-0D6C-4DAB647037B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217E0D-C4CD-469A-2D94-CE8D0C25139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0F1B93DB-8760-22A2-B9EB-8E30908C0070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587C38B-FADF-1E7B-C170-36018292349D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F6A0AF-DCB1-9877-663A-A35F8FB28806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89FE5B-53C7-D1AB-A40D-6942C020086B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A8E7F402-06E5-3166-5FBA-7D03AB4204B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4D52B40-6B1F-470C-9D4D-DCE6E38E3D31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10965EE2-AA41-02C2-E419-96574AF6ED5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8FA1568A-20E0-A653-F10A-26BE575B7DB1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6D10FA36-24B9-7835-999D-27F582CEA12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2F3C25AB-CF58-4DDD-93B2-BAC832E5A103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A49B166-F51C-FD65-406E-3A6C290B3CA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C0E69E-C60D-24CB-CC41-9EDE8A731D08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02EF691-916B-6E7B-CE86-9925D53577E0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98C0189-87E9-76C4-3CDF-C8EE7ABC89B0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D874F1B8-B282-65AB-F8F4-AC7FB653AF2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1F792086-7615-6FCB-ACC4-121643B826ED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BAA7F76-B44D-A84D-09B6-4B0616E3369B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A68DEF-32CC-688E-1D39-B4A2C7FB9D54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pic>
        <p:nvPicPr>
          <p:cNvPr id="32" name="图片 31" descr="电子设备&#10;&#10;描述已自动生成">
            <a:extLst>
              <a:ext uri="{FF2B5EF4-FFF2-40B4-BE49-F238E27FC236}">
                <a16:creationId xmlns:a16="http://schemas.microsoft.com/office/drawing/2014/main" id="{24DB3E1C-9A5B-22D0-C5DF-7F25CF4FD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33" name="图片 32" descr="电子设备&#10;&#10;描述已自动生成">
            <a:extLst>
              <a:ext uri="{FF2B5EF4-FFF2-40B4-BE49-F238E27FC236}">
                <a16:creationId xmlns:a16="http://schemas.microsoft.com/office/drawing/2014/main" id="{AE6F1908-150A-CAF4-3870-344F9A092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9" name="加载项 8" title="Web Viewer">
                <a:extLst>
                  <a:ext uri="{FF2B5EF4-FFF2-40B4-BE49-F238E27FC236}">
                    <a16:creationId xmlns:a16="http://schemas.microsoft.com/office/drawing/2014/main" id="{1495F9FA-F8A8-0DEB-7F6B-DA6F577E23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3181529"/>
                  </p:ext>
                </p:extLst>
              </p:nvPr>
            </p:nvGraphicFramePr>
            <p:xfrm>
              <a:off x="4603903" y="1941321"/>
              <a:ext cx="3003019" cy="315179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9" name="加载项 8" title="Web Viewer">
                <a:extLst>
                  <a:ext uri="{FF2B5EF4-FFF2-40B4-BE49-F238E27FC236}">
                    <a16:creationId xmlns:a16="http://schemas.microsoft.com/office/drawing/2014/main" id="{1495F9FA-F8A8-0DEB-7F6B-DA6F577E23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3903" y="1941321"/>
                <a:ext cx="3003019" cy="315179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3F1416FC-1EFD-3024-1638-7CC2BD1C658F}"/>
              </a:ext>
            </a:extLst>
          </p:cNvPr>
          <p:cNvSpPr/>
          <p:nvPr/>
        </p:nvSpPr>
        <p:spPr>
          <a:xfrm>
            <a:off x="4591378" y="1360301"/>
            <a:ext cx="3015544" cy="581020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EB70B5DE-4E1F-1A85-1A98-BB1F15A7F48A}"/>
              </a:ext>
            </a:extLst>
          </p:cNvPr>
          <p:cNvSpPr/>
          <p:nvPr/>
        </p:nvSpPr>
        <p:spPr>
          <a:xfrm>
            <a:off x="4705627" y="1485694"/>
            <a:ext cx="1862653" cy="361245"/>
          </a:xfrm>
          <a:prstGeom prst="roundRect">
            <a:avLst>
              <a:gd name="adj" fmla="val 20414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1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1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1ABA137B-2C00-F56C-5344-224FBCB23F7A}"/>
              </a:ext>
            </a:extLst>
          </p:cNvPr>
          <p:cNvSpPr/>
          <p:nvPr/>
        </p:nvSpPr>
        <p:spPr>
          <a:xfrm>
            <a:off x="6664910" y="1485693"/>
            <a:ext cx="910769" cy="3612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Google</a:t>
            </a:r>
            <a:endParaRPr kumimoji="1" lang="zh-CN" altLang="en-US" sz="1200" dirty="0">
              <a:solidFill>
                <a:schemeClr val="bg2">
                  <a:lumMod val="7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05E5A29-F26C-B97F-5404-F87DFFC95F42}"/>
              </a:ext>
            </a:extLst>
          </p:cNvPr>
          <p:cNvSpPr/>
          <p:nvPr/>
        </p:nvSpPr>
        <p:spPr>
          <a:xfrm>
            <a:off x="4635678" y="5093118"/>
            <a:ext cx="3015544" cy="581020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C76A5F2-5EEA-0823-DE95-E9093754E14F}"/>
              </a:ext>
            </a:extLst>
          </p:cNvPr>
          <p:cNvGrpSpPr/>
          <p:nvPr/>
        </p:nvGrpSpPr>
        <p:grpSpPr>
          <a:xfrm>
            <a:off x="5989719" y="5193795"/>
            <a:ext cx="266479" cy="279167"/>
            <a:chOff x="5989719" y="5193795"/>
            <a:chExt cx="266479" cy="279167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078E27D-B120-F61C-46EE-06774999964C}"/>
                </a:ext>
              </a:extLst>
            </p:cNvPr>
            <p:cNvSpPr/>
            <p:nvPr/>
          </p:nvSpPr>
          <p:spPr>
            <a:xfrm>
              <a:off x="5989719" y="5302413"/>
              <a:ext cx="231386" cy="17054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圆角右箭头 50">
              <a:extLst>
                <a:ext uri="{FF2B5EF4-FFF2-40B4-BE49-F238E27FC236}">
                  <a16:creationId xmlns:a16="http://schemas.microsoft.com/office/drawing/2014/main" id="{C0CB9B67-23D0-CFAD-9459-326C9A31C2CD}"/>
                </a:ext>
              </a:extLst>
            </p:cNvPr>
            <p:cNvSpPr/>
            <p:nvPr/>
          </p:nvSpPr>
          <p:spPr>
            <a:xfrm>
              <a:off x="6086747" y="5193795"/>
              <a:ext cx="169451" cy="20695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3" name="三角形 52">
            <a:extLst>
              <a:ext uri="{FF2B5EF4-FFF2-40B4-BE49-F238E27FC236}">
                <a16:creationId xmlns:a16="http://schemas.microsoft.com/office/drawing/2014/main" id="{C71DCF79-52DD-133F-0C06-8D332BA1B935}"/>
              </a:ext>
            </a:extLst>
          </p:cNvPr>
          <p:cNvSpPr/>
          <p:nvPr/>
        </p:nvSpPr>
        <p:spPr>
          <a:xfrm rot="16200000">
            <a:off x="4767108" y="5327389"/>
            <a:ext cx="160458" cy="112482"/>
          </a:xfrm>
          <a:prstGeom prst="triangle">
            <a:avLst/>
          </a:prstGeom>
          <a:solidFill>
            <a:schemeClr val="bg1">
              <a:alpha val="543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三角形 53">
            <a:extLst>
              <a:ext uri="{FF2B5EF4-FFF2-40B4-BE49-F238E27FC236}">
                <a16:creationId xmlns:a16="http://schemas.microsoft.com/office/drawing/2014/main" id="{B0A0610F-BB37-FEBC-4124-0E8BF2436957}"/>
              </a:ext>
            </a:extLst>
          </p:cNvPr>
          <p:cNvSpPr/>
          <p:nvPr/>
        </p:nvSpPr>
        <p:spPr>
          <a:xfrm rot="5400000">
            <a:off x="5339168" y="5327389"/>
            <a:ext cx="160458" cy="112482"/>
          </a:xfrm>
          <a:prstGeom prst="triangle">
            <a:avLst/>
          </a:prstGeom>
          <a:solidFill>
            <a:schemeClr val="bg1">
              <a:alpha val="543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5" name="图形 54" descr="打开的书 轮廓">
            <a:extLst>
              <a:ext uri="{FF2B5EF4-FFF2-40B4-BE49-F238E27FC236}">
                <a16:creationId xmlns:a16="http://schemas.microsoft.com/office/drawing/2014/main" id="{6000A1FD-D7EC-15F5-4395-644DEEF14D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26429" y="5236578"/>
            <a:ext cx="294101" cy="294101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EAD03B65-EEE0-CC3B-3FAA-F6E90D36CEBD}"/>
              </a:ext>
            </a:extLst>
          </p:cNvPr>
          <p:cNvSpPr/>
          <p:nvPr/>
        </p:nvSpPr>
        <p:spPr>
          <a:xfrm>
            <a:off x="7230051" y="5297274"/>
            <a:ext cx="126249" cy="1034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4A81B7C-4FE9-13AC-AFDC-503A55B971D9}"/>
              </a:ext>
            </a:extLst>
          </p:cNvPr>
          <p:cNvSpPr/>
          <p:nvPr/>
        </p:nvSpPr>
        <p:spPr>
          <a:xfrm>
            <a:off x="7274838" y="5331890"/>
            <a:ext cx="126249" cy="103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600" dirty="0">
              <a:solidFill>
                <a:schemeClr val="accent1">
                  <a:lumMod val="60000"/>
                  <a:lumOff val="4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D4D77AD5-5344-7CEB-3847-3BE6CBBE4945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0E54690-7A4D-27F0-C8C6-445BA773EB6D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73F3D27-BAE4-4F79-7026-AB881B3C93B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C5B6F72C-310F-AB91-3492-497BC826CF3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bg2">
                <a:lumMod val="50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2A4757A-806B-3F7E-1F23-084876AFD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97" r="24783" b="2008"/>
          <a:stretch/>
        </p:blipFill>
        <p:spPr>
          <a:xfrm>
            <a:off x="4591378" y="1377742"/>
            <a:ext cx="3015544" cy="3811107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80489A11-BBF9-899E-8BA1-7E1605C5F5BC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E81A52B-3BF2-4EC9-63E2-6C532F6A7680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9123E1-F976-C501-4496-22B332865AC3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09DABC-DD25-2AAD-1791-6A1A7BB7658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6" name="圆角矩形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26E712-3183-A41A-0D53-509F2E82F19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DD01127D-3B74-CC69-5F14-7A5B837D841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C756E59-8CFC-0EBB-D1D2-82C26A40D0A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6D3DFB1-7943-2E89-5E30-A11D12F8DB0F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7BF0197-9D53-449F-8C73-25C0D0B7602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4FC4E85A-48F8-53F2-A1B5-30D1683ED6BE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14D3826-C9F9-5CA0-7DA4-17C183EAA459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6D8094-436C-6B3B-C4E5-3F9A7475FB82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154F4703-DAD7-2AAE-57D4-F06C7365A70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CAE8D89-8341-658F-ACF8-24C094C29582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23781FE9-A09A-F226-EE7F-CA15C7ABA0B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1C06B2F-23FC-899C-F31F-291CE1647D43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90DEBEE8-200E-6AEA-5450-9BAA62D247DE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2F343230-D897-136E-EEE5-12D85909789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26C2014-9504-5B80-1AF7-F535284EC87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28DA632-9AAC-9149-99F4-6E9ED0FC1764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90176E4-DA6C-F05B-B2C8-3E84341541C8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98BDA40-2AF2-F50F-9AA7-1E8E28593AA8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BAD7690-49D5-0542-FA6E-02A8E3068C80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CD7FCB36-6AAA-FDA8-9F8C-280A6632C9A9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B8D3A27-DB52-B1AD-F90A-ED9BF318A9AB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6B0BE68-8B06-3C19-2E83-CCE3C791D01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9041879-CB90-9D7A-50A5-CC5555908D67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66163E04-0730-D901-57A7-0B2025128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5192008"/>
            <a:ext cx="3015544" cy="560869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15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圆角矩形 1">
            <a:hlinkClick r:id="rId16" action="ppaction://hlinksldjump"/>
            <a:extLst>
              <a:ext uri="{FF2B5EF4-FFF2-40B4-BE49-F238E27FC236}">
                <a16:creationId xmlns:a16="http://schemas.microsoft.com/office/drawing/2014/main" id="{D0458B5D-3437-2BAC-C11A-16BBE7D02723}"/>
              </a:ext>
            </a:extLst>
          </p:cNvPr>
          <p:cNvSpPr/>
          <p:nvPr/>
        </p:nvSpPr>
        <p:spPr>
          <a:xfrm>
            <a:off x="4687973" y="5281218"/>
            <a:ext cx="370220" cy="370220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6DC4305-B31F-BC33-FE72-D67D8B5C6509}"/>
              </a:ext>
            </a:extLst>
          </p:cNvPr>
          <p:cNvSpPr/>
          <p:nvPr/>
        </p:nvSpPr>
        <p:spPr>
          <a:xfrm>
            <a:off x="5626139" y="5278060"/>
            <a:ext cx="968375" cy="370220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B67D1947-3248-8183-5F72-A9A76C4004AC}"/>
              </a:ext>
            </a:extLst>
          </p:cNvPr>
          <p:cNvSpPr/>
          <p:nvPr/>
        </p:nvSpPr>
        <p:spPr>
          <a:xfrm>
            <a:off x="5994529" y="5404415"/>
            <a:ext cx="196850" cy="13652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1B78B4C6-621D-6060-0320-80098D4D50F6}"/>
              </a:ext>
            </a:extLst>
          </p:cNvPr>
          <p:cNvSpPr/>
          <p:nvPr/>
        </p:nvSpPr>
        <p:spPr>
          <a:xfrm>
            <a:off x="6042595" y="5381555"/>
            <a:ext cx="100718" cy="45719"/>
          </a:xfrm>
          <a:prstGeom prst="trapezoi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8AAB85E-9A4C-AB83-CF70-CA7A2C3C6C62}"/>
              </a:ext>
            </a:extLst>
          </p:cNvPr>
          <p:cNvSpPr/>
          <p:nvPr/>
        </p:nvSpPr>
        <p:spPr>
          <a:xfrm>
            <a:off x="6045990" y="5422557"/>
            <a:ext cx="93927" cy="93927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6" name="图片 45" descr="电子设备&#10;&#10;描述已自动生成">
            <a:extLst>
              <a:ext uri="{FF2B5EF4-FFF2-40B4-BE49-F238E27FC236}">
                <a16:creationId xmlns:a16="http://schemas.microsoft.com/office/drawing/2014/main" id="{0DA9FB9E-A883-C5BD-1487-6A7A47B87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7DF1A629-5D69-92FD-E9C4-3140725D866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18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54AFD54-BBD7-3E69-4BD5-212F5BC9FBC4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5B577F4F-14EC-2FED-4612-905A4F432391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46CD263B-A3AF-49A2-8CF6-3895C966512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436B94B-FAA9-7EC5-53CB-DB85898E487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7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5192008"/>
            <a:ext cx="3015544" cy="560869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63536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C1525D-064C-0252-C1A0-48F6B37C71F1}"/>
              </a:ext>
            </a:extLst>
          </p:cNvPr>
          <p:cNvSpPr/>
          <p:nvPr/>
        </p:nvSpPr>
        <p:spPr>
          <a:xfrm>
            <a:off x="4591377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F91EB8-7525-B8C8-7C11-0804B701939F}"/>
              </a:ext>
            </a:extLst>
          </p:cNvPr>
          <p:cNvSpPr/>
          <p:nvPr/>
        </p:nvSpPr>
        <p:spPr>
          <a:xfrm>
            <a:off x="5592163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68ACFD4-5D52-B286-1AA1-0E7BD1397CE9}"/>
              </a:ext>
            </a:extLst>
          </p:cNvPr>
          <p:cNvSpPr/>
          <p:nvPr/>
        </p:nvSpPr>
        <p:spPr>
          <a:xfrm>
            <a:off x="6593203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123B72E-46D8-0750-AD63-7B83123FA50A}"/>
              </a:ext>
            </a:extLst>
          </p:cNvPr>
          <p:cNvSpPr/>
          <p:nvPr/>
        </p:nvSpPr>
        <p:spPr>
          <a:xfrm>
            <a:off x="4591377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1C28520-AC01-95A2-0DD8-6FE4DE7FAA79}"/>
              </a:ext>
            </a:extLst>
          </p:cNvPr>
          <p:cNvSpPr/>
          <p:nvPr/>
        </p:nvSpPr>
        <p:spPr>
          <a:xfrm>
            <a:off x="5592163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EDD59FF-53C3-6E80-92BC-0016EABEE8F3}"/>
              </a:ext>
            </a:extLst>
          </p:cNvPr>
          <p:cNvSpPr/>
          <p:nvPr/>
        </p:nvSpPr>
        <p:spPr>
          <a:xfrm>
            <a:off x="6593203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3CC15FA-2619-71B1-797F-5BB7CA04F7E2}"/>
              </a:ext>
            </a:extLst>
          </p:cNvPr>
          <p:cNvSpPr/>
          <p:nvPr/>
        </p:nvSpPr>
        <p:spPr>
          <a:xfrm>
            <a:off x="4591377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6A1C3FE-FD43-CFBF-1F4E-006C2DDC8DBB}"/>
              </a:ext>
            </a:extLst>
          </p:cNvPr>
          <p:cNvSpPr/>
          <p:nvPr/>
        </p:nvSpPr>
        <p:spPr>
          <a:xfrm>
            <a:off x="5592163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613A0B1-2CDE-36F9-F463-12806EF460BC}"/>
              </a:ext>
            </a:extLst>
          </p:cNvPr>
          <p:cNvSpPr/>
          <p:nvPr/>
        </p:nvSpPr>
        <p:spPr>
          <a:xfrm>
            <a:off x="6593203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5DCFEFC-C691-BD10-8EB6-BC559516E656}"/>
              </a:ext>
            </a:extLst>
          </p:cNvPr>
          <p:cNvSpPr/>
          <p:nvPr/>
        </p:nvSpPr>
        <p:spPr>
          <a:xfrm>
            <a:off x="4591377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948E32F-853C-FF6B-6D00-75F050FDDAFD}"/>
              </a:ext>
            </a:extLst>
          </p:cNvPr>
          <p:cNvSpPr/>
          <p:nvPr/>
        </p:nvSpPr>
        <p:spPr>
          <a:xfrm>
            <a:off x="5592163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7478435-EDF2-4419-76A4-84B48E30977F}"/>
              </a:ext>
            </a:extLst>
          </p:cNvPr>
          <p:cNvSpPr/>
          <p:nvPr/>
        </p:nvSpPr>
        <p:spPr>
          <a:xfrm>
            <a:off x="6593203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00FD826-876D-6CC6-C16D-7A52B6A46A37}"/>
              </a:ext>
            </a:extLst>
          </p:cNvPr>
          <p:cNvSpPr/>
          <p:nvPr/>
        </p:nvSpPr>
        <p:spPr>
          <a:xfrm>
            <a:off x="4591377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59A8183-195D-0D38-6637-6492D0F6E7DB}"/>
              </a:ext>
            </a:extLst>
          </p:cNvPr>
          <p:cNvSpPr/>
          <p:nvPr/>
        </p:nvSpPr>
        <p:spPr>
          <a:xfrm>
            <a:off x="5592163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拨号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B251565-44C9-8A30-7AFE-9A387EFDE020}"/>
              </a:ext>
            </a:extLst>
          </p:cNvPr>
          <p:cNvSpPr/>
          <p:nvPr/>
        </p:nvSpPr>
        <p:spPr>
          <a:xfrm>
            <a:off x="6593203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4" name="图形 43" descr="男性形象 纯色填充">
            <a:extLst>
              <a:ext uri="{FF2B5EF4-FFF2-40B4-BE49-F238E27FC236}">
                <a16:creationId xmlns:a16="http://schemas.microsoft.com/office/drawing/2014/main" id="{839AF399-2606-3C2E-5885-45626A2FF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3048" y="4727489"/>
            <a:ext cx="273784" cy="273784"/>
          </a:xfrm>
          <a:prstGeom prst="rect">
            <a:avLst/>
          </a:prstGeom>
        </p:spPr>
      </p:pic>
      <p:sp>
        <p:nvSpPr>
          <p:cNvPr id="45" name="加号 44">
            <a:extLst>
              <a:ext uri="{FF2B5EF4-FFF2-40B4-BE49-F238E27FC236}">
                <a16:creationId xmlns:a16="http://schemas.microsoft.com/office/drawing/2014/main" id="{5A7DB09A-88D5-1F04-13CD-8F5B5458AABD}"/>
              </a:ext>
            </a:extLst>
          </p:cNvPr>
          <p:cNvSpPr/>
          <p:nvPr/>
        </p:nvSpPr>
        <p:spPr>
          <a:xfrm>
            <a:off x="4883553" y="4805642"/>
            <a:ext cx="117475" cy="117475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左箭头 46">
            <a:extLst>
              <a:ext uri="{FF2B5EF4-FFF2-40B4-BE49-F238E27FC236}">
                <a16:creationId xmlns:a16="http://schemas.microsoft.com/office/drawing/2014/main" id="{E337C07E-1920-C19D-DB27-495261977A1D}"/>
              </a:ext>
            </a:extLst>
          </p:cNvPr>
          <p:cNvSpPr/>
          <p:nvPr/>
        </p:nvSpPr>
        <p:spPr>
          <a:xfrm>
            <a:off x="6965909" y="4788459"/>
            <a:ext cx="249002" cy="164144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乘 47">
            <a:extLst>
              <a:ext uri="{FF2B5EF4-FFF2-40B4-BE49-F238E27FC236}">
                <a16:creationId xmlns:a16="http://schemas.microsoft.com/office/drawing/2014/main" id="{3E15FDB8-2011-5701-D690-E549884EB1E5}"/>
              </a:ext>
            </a:extLst>
          </p:cNvPr>
          <p:cNvSpPr/>
          <p:nvPr/>
        </p:nvSpPr>
        <p:spPr>
          <a:xfrm>
            <a:off x="7083830" y="4829395"/>
            <a:ext cx="84426" cy="84426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9" name="图形 48" descr="男性形象 纯色填充">
            <a:extLst>
              <a:ext uri="{FF2B5EF4-FFF2-40B4-BE49-F238E27FC236}">
                <a16:creationId xmlns:a16="http://schemas.microsoft.com/office/drawing/2014/main" id="{F2EF532A-B59B-DAED-BA5D-75DE74EF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9103" y="5315009"/>
            <a:ext cx="273784" cy="273784"/>
          </a:xfrm>
          <a:prstGeom prst="rect">
            <a:avLst/>
          </a:prstGeom>
        </p:spPr>
      </p:pic>
      <p:sp>
        <p:nvSpPr>
          <p:cNvPr id="50" name="五角星 49">
            <a:extLst>
              <a:ext uri="{FF2B5EF4-FFF2-40B4-BE49-F238E27FC236}">
                <a16:creationId xmlns:a16="http://schemas.microsoft.com/office/drawing/2014/main" id="{531D2CC2-9E2B-31C6-9164-6D20D1E9EE6A}"/>
              </a:ext>
            </a:extLst>
          </p:cNvPr>
          <p:cNvSpPr/>
          <p:nvPr/>
        </p:nvSpPr>
        <p:spPr>
          <a:xfrm>
            <a:off x="4794969" y="5334179"/>
            <a:ext cx="235443" cy="235443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2" name="图形 51" descr="时钟 轮廓">
            <a:extLst>
              <a:ext uri="{FF2B5EF4-FFF2-40B4-BE49-F238E27FC236}">
                <a16:creationId xmlns:a16="http://schemas.microsoft.com/office/drawing/2014/main" id="{C39B06B6-EF6F-9BA4-380C-7BB9ABEA9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0234" y="5323236"/>
            <a:ext cx="289047" cy="289047"/>
          </a:xfrm>
          <a:prstGeom prst="rect">
            <a:avLst/>
          </a:prstGeom>
        </p:spPr>
      </p:pic>
      <p:grpSp>
        <p:nvGrpSpPr>
          <p:cNvPr id="71" name="组合 70">
            <a:extLst>
              <a:ext uri="{FF2B5EF4-FFF2-40B4-BE49-F238E27FC236}">
                <a16:creationId xmlns:a16="http://schemas.microsoft.com/office/drawing/2014/main" id="{DA67372B-C703-7CF1-04A8-290BE1EC74CC}"/>
              </a:ext>
            </a:extLst>
          </p:cNvPr>
          <p:cNvGrpSpPr/>
          <p:nvPr/>
        </p:nvGrpSpPr>
        <p:grpSpPr>
          <a:xfrm>
            <a:off x="6570820" y="5370356"/>
            <a:ext cx="170467" cy="163087"/>
            <a:chOff x="6622181" y="5331347"/>
            <a:chExt cx="170467" cy="163087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EB0C4B8-F7C6-938C-9063-9520B27626DC}"/>
                </a:ext>
              </a:extLst>
            </p:cNvPr>
            <p:cNvSpPr/>
            <p:nvPr/>
          </p:nvSpPr>
          <p:spPr>
            <a:xfrm>
              <a:off x="6622181" y="5331349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5B59C92-25B4-A62E-9B71-BE2FA12F85ED}"/>
                </a:ext>
              </a:extLst>
            </p:cNvPr>
            <p:cNvSpPr/>
            <p:nvPr/>
          </p:nvSpPr>
          <p:spPr>
            <a:xfrm>
              <a:off x="6684555" y="5331348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0739BB8-1E31-8FCF-ED5A-A5AB8EC153E9}"/>
                </a:ext>
              </a:extLst>
            </p:cNvPr>
            <p:cNvSpPr/>
            <p:nvPr/>
          </p:nvSpPr>
          <p:spPr>
            <a:xfrm>
              <a:off x="6746929" y="5331347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972F129-A003-CCF1-E0DA-C4D8994C5AA3}"/>
                </a:ext>
              </a:extLst>
            </p:cNvPr>
            <p:cNvSpPr/>
            <p:nvPr/>
          </p:nvSpPr>
          <p:spPr>
            <a:xfrm>
              <a:off x="6622181" y="5390032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D33A1EB-2063-04E5-DD90-3F23BF980A50}"/>
                </a:ext>
              </a:extLst>
            </p:cNvPr>
            <p:cNvSpPr/>
            <p:nvPr/>
          </p:nvSpPr>
          <p:spPr>
            <a:xfrm>
              <a:off x="6684555" y="5390031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54080E6F-5040-EFDF-D569-DA9178ABDADB}"/>
                </a:ext>
              </a:extLst>
            </p:cNvPr>
            <p:cNvSpPr/>
            <p:nvPr/>
          </p:nvSpPr>
          <p:spPr>
            <a:xfrm>
              <a:off x="6746929" y="5390030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58D7EF8-F81E-9B5D-70A4-D5D8846AA4F5}"/>
                </a:ext>
              </a:extLst>
            </p:cNvPr>
            <p:cNvSpPr/>
            <p:nvPr/>
          </p:nvSpPr>
          <p:spPr>
            <a:xfrm>
              <a:off x="6622181" y="5448715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E002ED7-5279-D33E-E221-50AF08D3AC49}"/>
                </a:ext>
              </a:extLst>
            </p:cNvPr>
            <p:cNvSpPr/>
            <p:nvPr/>
          </p:nvSpPr>
          <p:spPr>
            <a:xfrm>
              <a:off x="6684555" y="5448714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A2EDE45D-05C8-1C09-200B-733D91D5891A}"/>
                </a:ext>
              </a:extLst>
            </p:cNvPr>
            <p:cNvSpPr/>
            <p:nvPr/>
          </p:nvSpPr>
          <p:spPr>
            <a:xfrm>
              <a:off x="6746929" y="5448713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圆角矩形 1">
            <a:extLst>
              <a:ext uri="{FF2B5EF4-FFF2-40B4-BE49-F238E27FC236}">
                <a16:creationId xmlns:a16="http://schemas.microsoft.com/office/drawing/2014/main" id="{C779E39B-6A6E-4B10-3939-2F9C6ED4E17F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6305AADD-B84A-F6AF-3C20-AD9B69BB6C9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A2E8D8-EA0D-7D46-8D92-7B350C3F4BA9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A715B3-4C8D-FA43-1BA4-673F0661AF61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340110-D924-DD00-9AB3-17B3DD37BB52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BA2AFB4-DD8C-1C71-ADA8-1D412F24ED8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38CF04-E720-2E8B-86E5-B254E6E0C41A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8BB690-F046-2F91-C36D-7A64F4101A3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DE01A78-7C10-471B-D18A-38ADABA72B94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4084F90C-E4C6-E399-EFEB-27752AF6AFF6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D71E21B-3939-4297-47CA-986B76B248D9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689BF2-5CC9-7383-E3F1-0EB4320197E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8D14E3FB-B347-E472-DC4E-6BBED8B8507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7EBA314-2778-D24C-C4E6-502F991C49FD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4D314A94-422E-EC01-8795-48240BEB6F3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AAC2D241-EDA2-E2D2-0B92-00EDA856C368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10B3EC1F-3686-E3B4-0351-32099BC265CA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E5DABCB5-2EEB-26D7-6775-761897CA3185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7AD89E6-B610-F61D-E6D6-9C742CC3933A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FAE0A0D-E44B-772B-DB1A-37EF795453A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D751DAE-745E-8CCA-6E5F-A956EC4B4405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C9DE10E-4726-16B4-2A43-DA7ABF37028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C48C8F60-B2FA-41D2-2A5A-53D9EF3303BD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0448EBCD-E277-308B-E485-7053B3EE6036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6912369-9639-E133-A050-4078D3B2D34C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E23C71DD-C44A-FB01-85A0-289ADEE9E35B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9DC5F44-9B48-C3B2-A8C9-13D0B0D7250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382E83A-068E-43A1-8D54-B6DF5723C012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2616D4C-159E-F0CD-AD79-BC9A68A0A408}"/>
              </a:ext>
            </a:extLst>
          </p:cNvPr>
          <p:cNvGrpSpPr/>
          <p:nvPr/>
        </p:nvGrpSpPr>
        <p:grpSpPr>
          <a:xfrm>
            <a:off x="7059038" y="5405533"/>
            <a:ext cx="256802" cy="105048"/>
            <a:chOff x="6965909" y="5428393"/>
            <a:chExt cx="256802" cy="105048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4736D90-B3E6-2150-CB73-31FE332179CC}"/>
                </a:ext>
              </a:extLst>
            </p:cNvPr>
            <p:cNvSpPr/>
            <p:nvPr/>
          </p:nvSpPr>
          <p:spPr>
            <a:xfrm>
              <a:off x="6965909" y="5429039"/>
              <a:ext cx="104402" cy="10440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EC7817E1-98D3-D94B-D399-99F73DE4D4CC}"/>
                </a:ext>
              </a:extLst>
            </p:cNvPr>
            <p:cNvSpPr/>
            <p:nvPr/>
          </p:nvSpPr>
          <p:spPr>
            <a:xfrm>
              <a:off x="7118309" y="5428393"/>
              <a:ext cx="104402" cy="10440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76" name="直线连接符 75">
              <a:extLst>
                <a:ext uri="{FF2B5EF4-FFF2-40B4-BE49-F238E27FC236}">
                  <a16:creationId xmlns:a16="http://schemas.microsoft.com/office/drawing/2014/main" id="{A2A64893-BF6A-8D9A-8557-D32B74CFBBA0}"/>
                </a:ext>
              </a:extLst>
            </p:cNvPr>
            <p:cNvCxnSpPr>
              <a:stCxn id="73" idx="4"/>
              <a:endCxn id="74" idx="4"/>
            </p:cNvCxnSpPr>
            <p:nvPr/>
          </p:nvCxnSpPr>
          <p:spPr>
            <a:xfrm flipV="1">
              <a:off x="7018110" y="5532795"/>
              <a:ext cx="152400" cy="64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图形 78" descr="听筒 纯色填充">
            <a:extLst>
              <a:ext uri="{FF2B5EF4-FFF2-40B4-BE49-F238E27FC236}">
                <a16:creationId xmlns:a16="http://schemas.microsoft.com/office/drawing/2014/main" id="{EC23456D-B49A-F9C2-0FA9-0E0330398F9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66118" y="4742057"/>
            <a:ext cx="243083" cy="243083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A64E0152-3A8A-48BA-1C4B-F6C871923447}"/>
              </a:ext>
            </a:extLst>
          </p:cNvPr>
          <p:cNvSpPr txBox="1"/>
          <p:nvPr/>
        </p:nvSpPr>
        <p:spPr>
          <a:xfrm>
            <a:off x="5895595" y="2409902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ABC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6E2434EA-38E1-CD5D-47F6-255C62E4101E}"/>
              </a:ext>
            </a:extLst>
          </p:cNvPr>
          <p:cNvSpPr txBox="1"/>
          <p:nvPr/>
        </p:nvSpPr>
        <p:spPr>
          <a:xfrm>
            <a:off x="6890010" y="2409901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DEF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92214859-9946-7107-BF37-9BF93FEC57E1}"/>
              </a:ext>
            </a:extLst>
          </p:cNvPr>
          <p:cNvSpPr txBox="1"/>
          <p:nvPr/>
        </p:nvSpPr>
        <p:spPr>
          <a:xfrm>
            <a:off x="4888184" y="3032905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GHI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262921C-254B-61B0-C573-80CA18FBABAA}"/>
              </a:ext>
            </a:extLst>
          </p:cNvPr>
          <p:cNvSpPr txBox="1"/>
          <p:nvPr/>
        </p:nvSpPr>
        <p:spPr>
          <a:xfrm>
            <a:off x="5892341" y="3032755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JKL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08CCAB2-AD0D-449E-8A7F-A6E8E3202B1F}"/>
              </a:ext>
            </a:extLst>
          </p:cNvPr>
          <p:cNvSpPr txBox="1"/>
          <p:nvPr/>
        </p:nvSpPr>
        <p:spPr>
          <a:xfrm>
            <a:off x="6890010" y="3032754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MNO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E2397E9-571D-419A-2FAF-F28C4DBB65EB}"/>
              </a:ext>
            </a:extLst>
          </p:cNvPr>
          <p:cNvSpPr txBox="1"/>
          <p:nvPr/>
        </p:nvSpPr>
        <p:spPr>
          <a:xfrm>
            <a:off x="4848835" y="3665463"/>
            <a:ext cx="4630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PQRS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EE6F4E6E-C847-5498-2BDE-06B758324211}"/>
              </a:ext>
            </a:extLst>
          </p:cNvPr>
          <p:cNvSpPr txBox="1"/>
          <p:nvPr/>
        </p:nvSpPr>
        <p:spPr>
          <a:xfrm>
            <a:off x="5891350" y="3665464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TUV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C8D1DEE7-2055-049F-4F51-1CE711206E30}"/>
              </a:ext>
            </a:extLst>
          </p:cNvPr>
          <p:cNvSpPr txBox="1"/>
          <p:nvPr/>
        </p:nvSpPr>
        <p:spPr>
          <a:xfrm>
            <a:off x="6856845" y="3671738"/>
            <a:ext cx="450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WXYZ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E5A30B9-1522-C9BF-8FDA-C4D8C396C030}"/>
              </a:ext>
            </a:extLst>
          </p:cNvPr>
          <p:cNvSpPr txBox="1"/>
          <p:nvPr/>
        </p:nvSpPr>
        <p:spPr>
          <a:xfrm>
            <a:off x="5890429" y="4294092"/>
            <a:ext cx="400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8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96EE03C-2718-68E2-23E5-4A795889ADCE}"/>
              </a:ext>
            </a:extLst>
          </p:cNvPr>
          <p:cNvSpPr txBox="1"/>
          <p:nvPr/>
        </p:nvSpPr>
        <p:spPr>
          <a:xfrm>
            <a:off x="4736124" y="5598989"/>
            <a:ext cx="34423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收藏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8857BCD6-5AE4-0B8D-F528-1E1078D00BB0}"/>
              </a:ext>
            </a:extLst>
          </p:cNvPr>
          <p:cNvSpPr txBox="1"/>
          <p:nvPr/>
        </p:nvSpPr>
        <p:spPr>
          <a:xfrm>
            <a:off x="5272287" y="5588793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最近通话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BA82307-67C8-55C3-BEDD-6516CE47919E}"/>
              </a:ext>
            </a:extLst>
          </p:cNvPr>
          <p:cNvSpPr txBox="1"/>
          <p:nvPr/>
        </p:nvSpPr>
        <p:spPr>
          <a:xfrm>
            <a:off x="5873524" y="5588793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联系人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344387B-E195-741A-E239-1A70D35C8ADA}"/>
              </a:ext>
            </a:extLst>
          </p:cNvPr>
          <p:cNvSpPr txBox="1"/>
          <p:nvPr/>
        </p:nvSpPr>
        <p:spPr>
          <a:xfrm>
            <a:off x="6434988" y="5583600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AC8DE76-6F38-D4C0-F50F-D7D28A9C0682}"/>
              </a:ext>
            </a:extLst>
          </p:cNvPr>
          <p:cNvSpPr txBox="1"/>
          <p:nvPr/>
        </p:nvSpPr>
        <p:spPr>
          <a:xfrm>
            <a:off x="6957066" y="5594589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语音信箱</a:t>
            </a: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11860334-6740-0BBF-7FB0-D5D941B02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56760"/>
            <a:ext cx="2395046" cy="7770813"/>
          </a:xfrm>
          <a:prstGeom prst="rect">
            <a:avLst/>
          </a:prstGeom>
        </p:spPr>
      </p:pic>
      <p:pic>
        <p:nvPicPr>
          <p:cNvPr id="75" name="图片 74" descr="电子设备&#10;&#10;描述已自动生成">
            <a:extLst>
              <a:ext uri="{FF2B5EF4-FFF2-40B4-BE49-F238E27FC236}">
                <a16:creationId xmlns:a16="http://schemas.microsoft.com/office/drawing/2014/main" id="{204DD1F0-A76E-4A3E-4742-FFE72E709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59468"/>
            <a:ext cx="2361719" cy="7770813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F08B06D7-947E-84AC-75BD-69E8B0BD698A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3540C6ED-CD3C-269B-E917-B810D53416AA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2F53FB03-D5ED-0BD8-03A1-B7B06501379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E24B6BCF-0512-3CBC-E0E5-68F6EC16FDF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3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525532"/>
          </a:xfrm>
          <a:prstGeom prst="rect">
            <a:avLst/>
          </a:prstGeom>
          <a:gradFill>
            <a:gsLst>
              <a:gs pos="54000">
                <a:srgbClr val="573D34"/>
              </a:gs>
              <a:gs pos="0">
                <a:srgbClr val="835A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1C1F59-0887-BF4E-6D00-B0426A1F140B}"/>
              </a:ext>
            </a:extLst>
          </p:cNvPr>
          <p:cNvSpPr/>
          <p:nvPr/>
        </p:nvSpPr>
        <p:spPr>
          <a:xfrm>
            <a:off x="4588223" y="1897874"/>
            <a:ext cx="3015543" cy="3917091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AF8FB55-E196-19FE-AF4B-7DF5A3C495FB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483C276-2D12-BF6A-1681-9EA5266897B4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E73B9F-4B7D-D878-825B-30460DC2D29A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EEC6B-EBFC-8106-C27D-3278D57D679D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31573D-E501-2F1C-4206-49B71940492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D70016D-F63B-7AD4-4D98-1FCCD7ED64AF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40E1F8-FF79-96DC-A593-4BA81607220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2F2D7C-4A95-C5DA-87E0-14598B0F0023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6369F900-C701-2ADA-F86D-22B4E00CEC68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C66600B-0827-F04D-9F9E-0ACBE7C31CE1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F14F54-142F-23D8-8AB0-782ECE20C7AF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44B94F-C016-A428-3656-B1A65B52B8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5A8E572-9068-A812-A9A8-3C929BA1F0FB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129211-E94A-1793-31ED-83CD7151B9B6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3A8714C4-4D10-F960-8F19-C72962C196E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99B8B0A3-96A3-34E7-5B52-8DDB8947C14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DCCF1FA9-3AD9-C977-8583-A0CCFEAD16ED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9F32A8EC-C335-9356-32B1-566B836ED787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98E2E93-9048-B225-01EB-F3255CB19E60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1D778A-07A0-BB30-C517-1B8CB2006D2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7E2101E-977B-918B-585B-0FF5EB92FAC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A78A21D-4FDE-C19A-AA0D-72C3BCAA04B4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C8B9004E-ED9B-41CD-5AD3-C2B377BC7734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8E40B8C6-3BE4-7E50-A702-7BB5D3D1710C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4FFF3A-AF1F-0E0F-6E15-8F174B518462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57D175-2954-6734-8EE0-8109E8455990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6302B90-022D-A4A5-62A4-77852FC861C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6B1EBC-38F6-47F0-B271-F7466F40AC51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38">
            <a:hlinkClick r:id="rId16" action="ppaction://hlinksldjump"/>
            <a:extLst>
              <a:ext uri="{FF2B5EF4-FFF2-40B4-BE49-F238E27FC236}">
                <a16:creationId xmlns:a16="http://schemas.microsoft.com/office/drawing/2014/main" id="{F3B8AE68-9FC6-374E-8B6A-AFF97588E365}"/>
              </a:ext>
            </a:extLst>
          </p:cNvPr>
          <p:cNvSpPr/>
          <p:nvPr/>
        </p:nvSpPr>
        <p:spPr>
          <a:xfrm>
            <a:off x="7211768" y="1495258"/>
            <a:ext cx="256449" cy="256999"/>
          </a:xfrm>
          <a:prstGeom prst="roundRect">
            <a:avLst/>
          </a:prstGeom>
          <a:gradFill>
            <a:gsLst>
              <a:gs pos="54000">
                <a:srgbClr val="362620"/>
              </a:gs>
              <a:gs pos="0">
                <a:srgbClr val="6A4F45"/>
              </a:gs>
            </a:gsLst>
            <a:lin ang="5400000" scaled="1"/>
          </a:gradFill>
          <a:ln w="6350">
            <a:solidFill>
              <a:schemeClr val="tx1">
                <a:alpha val="5815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4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3B74E855-251C-B9C1-1FB2-036748AD1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30634"/>
            <a:ext cx="2395046" cy="7770813"/>
          </a:xfrm>
          <a:prstGeom prst="rect">
            <a:avLst/>
          </a:prstGeom>
        </p:spPr>
      </p:pic>
      <p:pic>
        <p:nvPicPr>
          <p:cNvPr id="42" name="图片 41" descr="电子设备&#10;&#10;描述已自动生成">
            <a:extLst>
              <a:ext uri="{FF2B5EF4-FFF2-40B4-BE49-F238E27FC236}">
                <a16:creationId xmlns:a16="http://schemas.microsoft.com/office/drawing/2014/main" id="{A3DF1429-2399-6CA0-4463-5675E707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46221"/>
            <a:ext cx="2361719" cy="7770813"/>
          </a:xfrm>
          <a:prstGeom prst="rect">
            <a:avLst/>
          </a:prstGeom>
        </p:spPr>
      </p:pic>
      <p:graphicFrame>
        <p:nvGraphicFramePr>
          <p:cNvPr id="43" name="表格 43">
            <a:extLst>
              <a:ext uri="{FF2B5EF4-FFF2-40B4-BE49-F238E27FC236}">
                <a16:creationId xmlns:a16="http://schemas.microsoft.com/office/drawing/2014/main" id="{0DA38EE9-E0DF-0F74-BE4B-CF434491A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11486"/>
              </p:ext>
            </p:extLst>
          </p:nvPr>
        </p:nvGraphicFramePr>
        <p:xfrm>
          <a:off x="4633822" y="1897874"/>
          <a:ext cx="2969943" cy="3917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943">
                  <a:extLst>
                    <a:ext uri="{9D8B030D-6E8A-4147-A177-3AD203B41FA5}">
                      <a16:colId xmlns:a16="http://schemas.microsoft.com/office/drawing/2014/main" val="83722471"/>
                    </a:ext>
                  </a:extLst>
                </a:gridCol>
              </a:tblGrid>
              <a:tr h="4896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681290"/>
                  </a:ext>
                </a:extLst>
              </a:tr>
              <a:tr h="4896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617226"/>
                  </a:ext>
                </a:extLst>
              </a:tr>
              <a:tr h="4896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rgbClr val="B47D02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无备忘录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814930"/>
                  </a:ext>
                </a:extLst>
              </a:tr>
              <a:tr h="4896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868087"/>
                  </a:ext>
                </a:extLst>
              </a:tr>
              <a:tr h="4896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5552"/>
                  </a:ext>
                </a:extLst>
              </a:tr>
              <a:tr h="4896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945495"/>
                  </a:ext>
                </a:extLst>
              </a:tr>
              <a:tr h="4896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142502"/>
                  </a:ext>
                </a:extLst>
              </a:tr>
              <a:tr h="4896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804945"/>
                  </a:ext>
                </a:extLst>
              </a:tr>
            </a:tbl>
          </a:graphicData>
        </a:graphic>
      </p:graphicFrame>
      <p:sp>
        <p:nvSpPr>
          <p:cNvPr id="44" name="文本框 43">
            <a:extLst>
              <a:ext uri="{FF2B5EF4-FFF2-40B4-BE49-F238E27FC236}">
                <a16:creationId xmlns:a16="http://schemas.microsoft.com/office/drawing/2014/main" id="{D5D33EC4-CA64-5954-9F32-8ED5A15CA5F3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A0BCD45-DF94-13B4-43D7-422E9D81CC48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FB03F3A5-A82F-5D62-E8F5-10C91E5913A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FB41E71D-8D2F-2ED6-4F20-82DAA5C9D5B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1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81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1C1F59-0887-BF4E-6D00-B0426A1F140B}"/>
              </a:ext>
            </a:extLst>
          </p:cNvPr>
          <p:cNvSpPr/>
          <p:nvPr/>
        </p:nvSpPr>
        <p:spPr>
          <a:xfrm>
            <a:off x="4588223" y="1897874"/>
            <a:ext cx="3015543" cy="3917091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dirty="0">
                <a:solidFill>
                  <a:srgbClr val="B47D02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因为</a:t>
            </a:r>
            <a:r>
              <a:rPr kumimoji="1" lang="en-US" altLang="zh-CN" dirty="0">
                <a:solidFill>
                  <a:srgbClr val="B47D02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Mac</a:t>
            </a:r>
            <a:r>
              <a:rPr kumimoji="1" lang="zh-CN" altLang="en-US" dirty="0">
                <a:solidFill>
                  <a:srgbClr val="B47D02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版的</a:t>
            </a:r>
            <a:r>
              <a:rPr kumimoji="1" lang="en-US" altLang="zh-CN" dirty="0" err="1">
                <a:solidFill>
                  <a:srgbClr val="B47D02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powerpoint</a:t>
            </a:r>
            <a:r>
              <a:rPr kumimoji="1" lang="zh-CN" altLang="en-US" dirty="0">
                <a:solidFill>
                  <a:srgbClr val="B47D02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没有开</a:t>
            </a:r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r>
              <a:rPr kumimoji="1" lang="zh-CN" altLang="en-US" dirty="0">
                <a:solidFill>
                  <a:srgbClr val="B47D02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发工具，所以这里无法编辑</a:t>
            </a:r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en-US" altLang="zh-CN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  <a:p>
            <a:endParaRPr kumimoji="1" lang="zh-CN" altLang="en-US" dirty="0">
              <a:solidFill>
                <a:srgbClr val="B47D02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AF8FB55-E196-19FE-AF4B-7DF5A3C495FB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483C276-2D12-BF6A-1681-9EA5266897B4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E73B9F-4B7D-D878-825B-30460DC2D29A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EEC6B-EBFC-8106-C27D-3278D57D679D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31573D-E501-2F1C-4206-49B71940492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D70016D-F63B-7AD4-4D98-1FCCD7ED64AF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40E1F8-FF79-96DC-A593-4BA81607220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2F2D7C-4A95-C5DA-87E0-14598B0F0023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6369F900-C701-2ADA-F86D-22B4E00CEC68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C66600B-0827-F04D-9F9E-0ACBE7C31CE1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F14F54-142F-23D8-8AB0-782ECE20C7AF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44B94F-C016-A428-3656-B1A65B52B8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5A8E572-9068-A812-A9A8-3C929BA1F0FB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129211-E94A-1793-31ED-83CD7151B9B6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3A8714C4-4D10-F960-8F19-C72962C196E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99B8B0A3-96A3-34E7-5B52-8DDB8947C14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DCCF1FA9-3AD9-C977-8583-A0CCFEAD16ED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9F32A8EC-C335-9356-32B1-566B836ED787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98E2E93-9048-B225-01EB-F3255CB19E60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1D778A-07A0-BB30-C517-1B8CB2006D2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7E2101E-977B-918B-585B-0FF5EB92FAC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A78A21D-4FDE-C19A-AA0D-72C3BCAA04B4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C8B9004E-ED9B-41CD-5AD3-C2B377BC7734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8E40B8C6-3BE4-7E50-A702-7BB5D3D1710C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4FFF3A-AF1F-0E0F-6E15-8F174B518462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57D175-2954-6734-8EE0-8109E8455990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6302B90-022D-A4A5-62A4-77852FC861C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6B1EBC-38F6-47F0-B271-F7466F40AC51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3B74E855-251C-B9C1-1FB2-036748AD1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30634"/>
            <a:ext cx="2395046" cy="7770813"/>
          </a:xfrm>
          <a:prstGeom prst="rect">
            <a:avLst/>
          </a:prstGeom>
        </p:spPr>
      </p:pic>
      <p:pic>
        <p:nvPicPr>
          <p:cNvPr id="42" name="图片 41" descr="电子设备&#10;&#10;描述已自动生成">
            <a:extLst>
              <a:ext uri="{FF2B5EF4-FFF2-40B4-BE49-F238E27FC236}">
                <a16:creationId xmlns:a16="http://schemas.microsoft.com/office/drawing/2014/main" id="{A3DF1429-2399-6CA0-4463-5675E707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19683" y="-342543"/>
            <a:ext cx="2361719" cy="7770813"/>
          </a:xfrm>
          <a:prstGeom prst="rect">
            <a:avLst/>
          </a:prstGeom>
        </p:spPr>
      </p:pic>
      <p:graphicFrame>
        <p:nvGraphicFramePr>
          <p:cNvPr id="44" name="表格 44">
            <a:extLst>
              <a:ext uri="{FF2B5EF4-FFF2-40B4-BE49-F238E27FC236}">
                <a16:creationId xmlns:a16="http://schemas.microsoft.com/office/drawing/2014/main" id="{8D5A9C53-24C1-631F-9097-07D5A34F1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059827"/>
              </p:ext>
            </p:extLst>
          </p:nvPr>
        </p:nvGraphicFramePr>
        <p:xfrm>
          <a:off x="4626867" y="1902800"/>
          <a:ext cx="2976899" cy="391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899">
                  <a:extLst>
                    <a:ext uri="{9D8B030D-6E8A-4147-A177-3AD203B41FA5}">
                      <a16:colId xmlns:a16="http://schemas.microsoft.com/office/drawing/2014/main" val="3107991918"/>
                    </a:ext>
                  </a:extLst>
                </a:gridCol>
              </a:tblGrid>
              <a:tr h="326014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809552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339803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010736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711016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419476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773120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206367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5240033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349034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52042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198822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47D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454476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CE05D8C5-495D-27D2-BCC1-35C5998DFC5E}"/>
              </a:ext>
            </a:extLst>
          </p:cNvPr>
          <p:cNvSpPr/>
          <p:nvPr/>
        </p:nvSpPr>
        <p:spPr>
          <a:xfrm>
            <a:off x="4621696" y="1377268"/>
            <a:ext cx="2992542" cy="525532"/>
          </a:xfrm>
          <a:prstGeom prst="rect">
            <a:avLst/>
          </a:prstGeom>
          <a:gradFill>
            <a:gsLst>
              <a:gs pos="54000">
                <a:srgbClr val="573D34"/>
              </a:gs>
              <a:gs pos="0">
                <a:srgbClr val="835A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</a:p>
        </p:txBody>
      </p:sp>
      <p:sp>
        <p:nvSpPr>
          <p:cNvPr id="46" name="圆角矩形 45">
            <a:hlinkClick r:id="rId16" action="ppaction://hlinksldjump"/>
            <a:extLst>
              <a:ext uri="{FF2B5EF4-FFF2-40B4-BE49-F238E27FC236}">
                <a16:creationId xmlns:a16="http://schemas.microsoft.com/office/drawing/2014/main" id="{B9CE66B5-1906-889B-4357-4A3F8BA638EB}"/>
              </a:ext>
            </a:extLst>
          </p:cNvPr>
          <p:cNvSpPr/>
          <p:nvPr/>
        </p:nvSpPr>
        <p:spPr>
          <a:xfrm>
            <a:off x="6895375" y="1495258"/>
            <a:ext cx="572843" cy="256999"/>
          </a:xfrm>
          <a:prstGeom prst="roundRect">
            <a:avLst/>
          </a:prstGeom>
          <a:gradFill>
            <a:gsLst>
              <a:gs pos="54000">
                <a:srgbClr val="362620"/>
              </a:gs>
              <a:gs pos="0">
                <a:srgbClr val="6A4F45"/>
              </a:gs>
            </a:gsLst>
            <a:lin ang="5400000" scaled="1"/>
          </a:gradFill>
          <a:ln w="6350">
            <a:solidFill>
              <a:schemeClr val="tx1">
                <a:alpha val="5815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删除</a:t>
            </a:r>
          </a:p>
        </p:txBody>
      </p:sp>
      <p:sp>
        <p:nvSpPr>
          <p:cNvPr id="47" name="圆角矩形 46">
            <a:hlinkClick r:id="rId16" action="ppaction://hlinksldjump"/>
            <a:extLst>
              <a:ext uri="{FF2B5EF4-FFF2-40B4-BE49-F238E27FC236}">
                <a16:creationId xmlns:a16="http://schemas.microsoft.com/office/drawing/2014/main" id="{3BEDE8BA-1EE7-4C76-715E-997779AF2BFB}"/>
              </a:ext>
            </a:extLst>
          </p:cNvPr>
          <p:cNvSpPr/>
          <p:nvPr/>
        </p:nvSpPr>
        <p:spPr>
          <a:xfrm>
            <a:off x="4723783" y="1502445"/>
            <a:ext cx="572843" cy="256999"/>
          </a:xfrm>
          <a:prstGeom prst="roundRect">
            <a:avLst/>
          </a:prstGeom>
          <a:gradFill>
            <a:gsLst>
              <a:gs pos="54000">
                <a:srgbClr val="362620"/>
              </a:gs>
              <a:gs pos="0">
                <a:srgbClr val="6A4F45"/>
              </a:gs>
            </a:gsLst>
            <a:lin ang="5400000" scaled="1"/>
          </a:gradFill>
          <a:ln w="6350">
            <a:solidFill>
              <a:schemeClr val="tx1">
                <a:alpha val="5815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删除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EBF3A93-DDAC-C638-9F6E-E0494F9C8AEF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52ED31F-AC9E-EDC0-4ECD-F886D86B02F3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D223B849-8ACE-F3E9-0F18-33052C74216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CB46F91-4741-F475-FC86-01D9684FA9D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8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5115653-8CC6-2FDE-1AD4-87EFF6B44F54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9600698-0449-EEF9-F1EA-A67FA08522CA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F63CFC4-B356-9DB0-3C62-059626716C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26" l="879" r="98340">
                        <a14:foregroundMark x1="31934" y1="10377" x2="17676" y2="24843"/>
                        <a14:foregroundMark x1="17676" y1="24843" x2="21582" y2="11635"/>
                        <a14:foregroundMark x1="21582" y1="11635" x2="29395" y2="5031"/>
                        <a14:foregroundMark x1="29395" y1="5031" x2="29785" y2="4874"/>
                        <a14:foregroundMark x1="6250" y1="22484" x2="25098" y2="6604"/>
                        <a14:foregroundMark x1="25098" y1="6604" x2="32324" y2="3774"/>
                        <a14:foregroundMark x1="32324" y1="3774" x2="46680" y2="16981"/>
                        <a14:foregroundMark x1="30371" y1="26415" x2="27734" y2="29088"/>
                        <a14:foregroundMark x1="66309" y1="79088" x2="88672" y2="60692"/>
                        <a14:foregroundMark x1="64941" y1="57233" x2="70410" y2="71384"/>
                        <a14:foregroundMark x1="82813" y1="49843" x2="90723" y2="55660"/>
                        <a14:foregroundMark x1="90723" y1="55660" x2="89160" y2="67610"/>
                        <a14:foregroundMark x1="89160" y1="67610" x2="75684" y2="79717"/>
                        <a14:foregroundMark x1="75684" y1="79717" x2="68750" y2="83648"/>
                        <a14:foregroundMark x1="68750" y1="83648" x2="61133" y2="83648"/>
                        <a14:foregroundMark x1="61133" y1="83648" x2="23145" y2="50629"/>
                        <a14:foregroundMark x1="1855" y1="31918" x2="62012" y2="94025"/>
                        <a14:foregroundMark x1="62012" y1="94025" x2="76758" y2="88365"/>
                        <a14:foregroundMark x1="879" y1="31132" x2="11719" y2="40094"/>
                        <a14:foregroundMark x1="2246" y1="25314" x2="25879" y2="49214"/>
                        <a14:foregroundMark x1="25879" y1="49214" x2="25391" y2="47956"/>
                        <a14:foregroundMark x1="2246" y1="22013" x2="31152" y2="4403"/>
                        <a14:foregroundMark x1="31152" y1="4403" x2="38672" y2="7075"/>
                        <a14:foregroundMark x1="38672" y1="7075" x2="37849" y2="4203"/>
                        <a14:foregroundMark x1="37012" y1="4560" x2="43652" y2="10849"/>
                        <a14:foregroundMark x1="43652" y1="10849" x2="56934" y2="34277"/>
                        <a14:foregroundMark x1="95117" y1="60849" x2="91797" y2="71855"/>
                        <a14:foregroundMark x1="91797" y1="71855" x2="78711" y2="87107"/>
                        <a14:foregroundMark x1="78711" y1="87107" x2="71289" y2="93396"/>
                        <a14:foregroundMark x1="71289" y1="93396" x2="68457" y2="94340"/>
                        <a14:foregroundMark x1="90137" y1="57547" x2="97656" y2="63836"/>
                        <a14:foregroundMark x1="86230" y1="48270" x2="93066" y2="54560"/>
                        <a14:foregroundMark x1="93066" y1="54560" x2="98340" y2="63050"/>
                        <a14:foregroundMark x1="98340" y1="63050" x2="95605" y2="74214"/>
                        <a14:foregroundMark x1="95605" y1="74214" x2="82227" y2="84434"/>
                        <a14:foregroundMark x1="82227" y1="84434" x2="82813" y2="81918"/>
                        <a14:foregroundMark x1="78223" y1="88365" x2="83984" y2="84591"/>
                        <a14:foregroundMark x1="96582" y1="73899" x2="98047" y2="71384"/>
                        <a14:foregroundMark x1="40756" y1="4562" x2="92285" y2="51258"/>
                        <a14:foregroundMark x1="92285" y1="51258" x2="92285" y2="51258"/>
                        <a14:foregroundMark x1="1971" y1="34401" x2="6641" y2="36950"/>
                        <a14:foregroundMark x1="37402" y1="2201" x2="41797" y2="6761"/>
                        <a14:foregroundMark x1="37207" y1="1415" x2="36914" y2="943"/>
                        <a14:foregroundMark x1="36914" y1="943" x2="36914" y2="1101"/>
                        <a14:foregroundMark x1="38771" y1="1659" x2="40160" y2="2727"/>
                        <a14:foregroundMark x1="36816" y1="157" x2="38301" y2="1298"/>
                        <a14:foregroundMark x1="62988" y1="96226" x2="69727" y2="94340"/>
                        <a14:backgroundMark x1="23828" y1="2673" x2="27344" y2="157"/>
                        <a14:backgroundMark x1="27051" y1="3302" x2="32129" y2="157"/>
                        <a14:backgroundMark x1="98" y1="34591" x2="1172" y2="35692"/>
                        <a14:backgroundMark x1="40723" y1="2201" x2="39453" y2="0"/>
                        <a14:backgroundMark x1="38574" y1="943" x2="37988" y2="157"/>
                        <a14:backgroundMark x1="78418" y1="90881" x2="66602" y2="99843"/>
                        <a14:backgroundMark x1="56055" y1="96541" x2="61426" y2="99843"/>
                        <a14:backgroundMark x1="59375" y1="99371" x2="69434" y2="99371"/>
                        <a14:backgroundMark x1="69434" y1="99371" x2="71484" y2="98899"/>
                        <a14:backgroundMark x1="99609" y1="58962" x2="99609" y2="59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88" y="-12696"/>
            <a:ext cx="11062252" cy="6870696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E16DAF-5230-319D-B333-FD04A6A2C78A}"/>
              </a:ext>
            </a:extLst>
          </p:cNvPr>
          <p:cNvSpPr txBox="1"/>
          <p:nvPr/>
        </p:nvSpPr>
        <p:spPr>
          <a:xfrm>
            <a:off x="6858000" y="716468"/>
            <a:ext cx="503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iPhone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模拟器</a:t>
            </a:r>
            <a:endParaRPr kumimoji="1" lang="en-US" altLang="zh-CN" sz="4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" name="图片 10" descr="图形用户界面, 文本, 应用程序, 聊天或短信&#10;&#10;描述已自动生成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09B9EB-7FD2-D768-CD6B-96B1A819B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2936928"/>
            <a:ext cx="3175000" cy="984143"/>
          </a:xfrm>
          <a:prstGeom prst="rect">
            <a:avLst/>
          </a:prstGeom>
        </p:spPr>
      </p:pic>
      <p:sp>
        <p:nvSpPr>
          <p:cNvPr id="12" name="文本框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9F38DF-B34A-36EB-8512-B7DFCADDF7C3}"/>
              </a:ext>
            </a:extLst>
          </p:cNvPr>
          <p:cNvSpPr txBox="1"/>
          <p:nvPr/>
        </p:nvSpPr>
        <p:spPr>
          <a:xfrm>
            <a:off x="9285126" y="319816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立即启动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F4FF53-F23D-214A-365F-127434BC5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400">
                        <a14:foregroundMark x1="22800" y1="16500" x2="39700" y2="16500"/>
                        <a14:foregroundMark x1="28000" y1="23800" x2="27600" y2="34000"/>
                        <a14:foregroundMark x1="11900" y1="14800" x2="14400" y2="14600"/>
                        <a14:foregroundMark x1="74400" y1="14800" x2="80500" y2="15000"/>
                        <a14:foregroundMark x1="69900" y1="15200" x2="69900" y2="59100"/>
                        <a14:foregroundMark x1="69900" y1="59100" x2="69700" y2="58800"/>
                        <a14:foregroundMark x1="88400" y1="19400" x2="88500" y2="59300"/>
                        <a14:foregroundMark x1="88500" y1="59300" x2="86900" y2="61000"/>
                        <a14:foregroundMark x1="60100" y1="16500" x2="59000" y2="62500"/>
                        <a14:foregroundMark x1="14900" y1="13500" x2="41200" y2="10800"/>
                        <a14:foregroundMark x1="41200" y1="10800" x2="41900" y2="12500"/>
                        <a14:foregroundMark x1="58400" y1="12900" x2="77200" y2="11700"/>
                        <a14:foregroundMark x1="77200" y1="11700" x2="85400" y2="12400"/>
                        <a14:foregroundMark x1="85400" y1="12400" x2="87500" y2="19300"/>
                        <a14:foregroundMark x1="87500" y1="19300" x2="83400" y2="73800"/>
                        <a14:foregroundMark x1="83400" y1="73800" x2="79800" y2="80200"/>
                        <a14:foregroundMark x1="79800" y1="80200" x2="77200" y2="80800"/>
                        <a14:foregroundMark x1="24000" y1="25000" x2="24700" y2="38500"/>
                        <a14:foregroundMark x1="88200" y1="12500" x2="89400" y2="84400"/>
                        <a14:foregroundMark x1="90900" y1="12500" x2="89900" y2="83500"/>
                        <a14:foregroundMark x1="91600" y1="35000" x2="92400" y2="72900"/>
                        <a14:foregroundMark x1="77200" y1="27300" x2="77200" y2="28100"/>
                        <a14:foregroundMark x1="68700" y1="25100" x2="68400" y2="39500"/>
                        <a14:foregroundMark x1="54300" y1="23400" x2="59700" y2="74700"/>
                        <a14:foregroundMark x1="54300" y1="35000" x2="55600" y2="78700"/>
                        <a14:foregroundMark x1="77400" y1="52500" x2="73200" y2="75000"/>
                        <a14:foregroundMark x1="66700" y1="26800" x2="66800" y2="31900"/>
                        <a14:foregroundMark x1="79000" y1="42200" x2="78100" y2="52100"/>
                        <a14:foregroundMark x1="85900" y1="65200" x2="85400" y2="72700"/>
                        <a14:foregroundMark x1="85400" y1="72700" x2="85300" y2="72800"/>
                        <a14:foregroundMark x1="77000" y1="44700" x2="75100" y2="56200"/>
                        <a14:foregroundMark x1="72800" y1="62500" x2="67000" y2="82100"/>
                        <a14:foregroundMark x1="67000" y1="82100" x2="66700" y2="81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图片 1" descr="图形用户界面, 文本, 应用程序, 聊天或短信&#10;&#10;描述已自动生成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7237F6E-517E-4ADF-984F-50D9F7E42F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3" name="文本框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D14CFD7-BACB-A459-5752-D291E9072372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</p:spTree>
    <p:extLst>
      <p:ext uri="{BB962C8B-B14F-4D97-AF65-F5344CB8AC3E}">
        <p14:creationId xmlns:p14="http://schemas.microsoft.com/office/powerpoint/2010/main" val="120554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2693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1C1F59-0887-BF4E-6D00-B0426A1F140B}"/>
              </a:ext>
            </a:extLst>
          </p:cNvPr>
          <p:cNvSpPr/>
          <p:nvPr/>
        </p:nvSpPr>
        <p:spPr>
          <a:xfrm>
            <a:off x="4588223" y="2006372"/>
            <a:ext cx="3015543" cy="3808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DB2F655-FED7-03D7-A93C-556F02E5BE8A}"/>
              </a:ext>
            </a:extLst>
          </p:cNvPr>
          <p:cNvSpPr/>
          <p:nvPr/>
        </p:nvSpPr>
        <p:spPr>
          <a:xfrm>
            <a:off x="4616124" y="1792979"/>
            <a:ext cx="3018698" cy="403530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CA54130-935E-6D32-7A0D-63DEF3AB87C0}"/>
              </a:ext>
            </a:extLst>
          </p:cNvPr>
          <p:cNvSpPr/>
          <p:nvPr/>
        </p:nvSpPr>
        <p:spPr>
          <a:xfrm>
            <a:off x="4711340" y="1856310"/>
            <a:ext cx="2803358" cy="2680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pic>
        <p:nvPicPr>
          <p:cNvPr id="9" name="图形 8" descr="放大镜 轮廓">
            <a:extLst>
              <a:ext uri="{FF2B5EF4-FFF2-40B4-BE49-F238E27FC236}">
                <a16:creationId xmlns:a16="http://schemas.microsoft.com/office/drawing/2014/main" id="{0FD4DCF9-03FE-164E-379A-5E11FEE03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381" y="1921528"/>
            <a:ext cx="147764" cy="147764"/>
          </a:xfrm>
          <a:prstGeom prst="rect">
            <a:avLst/>
          </a:prstGeom>
        </p:spPr>
      </p:pic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F498A17D-E0B4-B518-0926-F268DC80E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16489"/>
              </p:ext>
            </p:extLst>
          </p:nvPr>
        </p:nvGraphicFramePr>
        <p:xfrm>
          <a:off x="4589265" y="2206608"/>
          <a:ext cx="3015542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542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389541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8" name="圆角矩形 7">
            <a:extLst>
              <a:ext uri="{FF2B5EF4-FFF2-40B4-BE49-F238E27FC236}">
                <a16:creationId xmlns:a16="http://schemas.microsoft.com/office/drawing/2014/main" id="{546D2138-4807-03E7-D74F-2BC7E378A402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E9EA4DE3-562B-6AF6-544B-5896306CF70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790D41-44C2-0306-463E-2613D2C06980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721FF8-22BF-ACE2-BBDB-040556B1FD3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5" name="圆角矩形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E2F95F-6E53-C3A1-749C-B2297C4C78E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7072CD79-A8DD-3C22-3A1A-8D7C164F1D42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E705A2-8E83-B6F2-7E53-213FC44B197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07F3BB-FC1B-2312-9F5E-E224FE50774A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BF4A729-128C-C702-8BD5-BB0B5D7BC875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06F1D78F-4FAC-832A-5725-930900A1E63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AACBF1F-C399-AECA-38A0-44776FF79AC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263E70-2372-9E6A-4EF0-BAAE2AE3ECB4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2868EAA3-1AED-BACC-DE37-CDD54511E300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6D6026-1A97-12F3-7479-15C7C3744A7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2A62713-32A6-A4FB-F4C0-C71994B78F26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3E527E31-59B0-114D-E288-CD6BD25128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A1A39E2-AF73-4509-6E3F-2FD30B5EE74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55BA4B1-E448-0914-1795-D7D2A0EA3FAA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28D2A3-A8BA-B827-40AB-7657FAE4E9C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7AB604D-67B3-1C84-034F-59D28747B61D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E90C3C9-75E0-0B00-5AFD-76CD6C6D3957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CF526C3-7BF1-B83C-A72E-A8F3B3C77B9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1191B848-77CC-71F7-8E44-6580CD2FAA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54508AD-03B0-96CC-1B2F-E9B0609DB74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797079-D897-973E-E57D-497655EFED8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5A9403A-8B5C-38DD-7A3E-0B2B2BD5422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554C1B4-5CC6-BB2E-4F8F-2996EB84CF42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75E01D4-E885-EFA5-D6A3-CC770BE036FC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5A72D0D1-CC00-8F70-F40D-7F5CCEDB0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56760"/>
            <a:ext cx="2395046" cy="7770813"/>
          </a:xfrm>
          <a:prstGeom prst="rect">
            <a:avLst/>
          </a:prstGeom>
        </p:spPr>
      </p:pic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76775175-07D4-0977-5692-7EBC83A7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33342"/>
            <a:ext cx="2361719" cy="7770813"/>
          </a:xfrm>
          <a:prstGeom prst="rect">
            <a:avLst/>
          </a:prstGeom>
        </p:spPr>
      </p:pic>
      <p:sp>
        <p:nvSpPr>
          <p:cNvPr id="46" name="圆角矩形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F53B1F-7B8E-0BD8-6A31-C4F3AFF03F82}"/>
              </a:ext>
            </a:extLst>
          </p:cNvPr>
          <p:cNvSpPr/>
          <p:nvPr/>
        </p:nvSpPr>
        <p:spPr>
          <a:xfrm>
            <a:off x="9195515" y="2134922"/>
            <a:ext cx="794715" cy="4794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横屏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F973097-7C0E-1BA5-1727-473AAC86856F}"/>
              </a:ext>
            </a:extLst>
          </p:cNvPr>
          <p:cNvSpPr/>
          <p:nvPr/>
        </p:nvSpPr>
        <p:spPr>
          <a:xfrm>
            <a:off x="4605158" y="5366919"/>
            <a:ext cx="3015544" cy="49202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9" name="图形 48" descr="音符 纯色填充">
            <a:extLst>
              <a:ext uri="{FF2B5EF4-FFF2-40B4-BE49-F238E27FC236}">
                <a16:creationId xmlns:a16="http://schemas.microsoft.com/office/drawing/2014/main" id="{83F252BC-8FC6-1B87-D7FC-6B84326142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82118" y="5431737"/>
            <a:ext cx="301004" cy="301004"/>
          </a:xfrm>
          <a:prstGeom prst="rect">
            <a:avLst/>
          </a:prstGeom>
        </p:spPr>
      </p:pic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F38619D1-A5A3-800A-19C3-BD6D8FB9A398}"/>
              </a:ext>
            </a:extLst>
          </p:cNvPr>
          <p:cNvCxnSpPr/>
          <p:nvPr/>
        </p:nvCxnSpPr>
        <p:spPr>
          <a:xfrm>
            <a:off x="4740774" y="5458926"/>
            <a:ext cx="124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F197C4A2-D4B2-1CA8-18DA-CC3A114452A2}"/>
              </a:ext>
            </a:extLst>
          </p:cNvPr>
          <p:cNvCxnSpPr/>
          <p:nvPr/>
        </p:nvCxnSpPr>
        <p:spPr>
          <a:xfrm>
            <a:off x="4740774" y="5605251"/>
            <a:ext cx="124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>
            <a:extLst>
              <a:ext uri="{FF2B5EF4-FFF2-40B4-BE49-F238E27FC236}">
                <a16:creationId xmlns:a16="http://schemas.microsoft.com/office/drawing/2014/main" id="{6A77A189-6AD0-432E-2C9B-BE9B21A920FA}"/>
              </a:ext>
            </a:extLst>
          </p:cNvPr>
          <p:cNvCxnSpPr/>
          <p:nvPr/>
        </p:nvCxnSpPr>
        <p:spPr>
          <a:xfrm>
            <a:off x="4739785" y="5525876"/>
            <a:ext cx="124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>
            <a:extLst>
              <a:ext uri="{FF2B5EF4-FFF2-40B4-BE49-F238E27FC236}">
                <a16:creationId xmlns:a16="http://schemas.microsoft.com/office/drawing/2014/main" id="{BDE2CF70-5FA5-8B48-E6C9-2B6F56F7C2B0}"/>
              </a:ext>
            </a:extLst>
          </p:cNvPr>
          <p:cNvCxnSpPr>
            <a:cxnSpLocks/>
          </p:cNvCxnSpPr>
          <p:nvPr/>
        </p:nvCxnSpPr>
        <p:spPr>
          <a:xfrm>
            <a:off x="4745410" y="5681451"/>
            <a:ext cx="734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80AB53C1-67E7-073A-D389-0548587F7F3E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E76E70D1-0094-0C33-BD00-DF48D0A6A7BE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64DD5CD1-F53A-A767-E76A-9971110A00A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F19EF287-E5BE-8607-A81D-7B2BC2D340C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A96E8B0-FFE4-3E11-C9BA-16D20F2985D5}"/>
              </a:ext>
            </a:extLst>
          </p:cNvPr>
          <p:cNvSpPr/>
          <p:nvPr/>
        </p:nvSpPr>
        <p:spPr>
          <a:xfrm>
            <a:off x="4591378" y="1360301"/>
            <a:ext cx="3015544" cy="432678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43D498C-3642-27C2-4E66-9E19D1CFBC89}"/>
              </a:ext>
            </a:extLst>
          </p:cNvPr>
          <p:cNvSpPr txBox="1"/>
          <p:nvPr/>
        </p:nvSpPr>
        <p:spPr>
          <a:xfrm>
            <a:off x="4525760" y="5690300"/>
            <a:ext cx="675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播放列表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202AD5C-257F-0596-428B-E38768DFF7F4}"/>
              </a:ext>
            </a:extLst>
          </p:cNvPr>
          <p:cNvSpPr/>
          <p:nvPr/>
        </p:nvSpPr>
        <p:spPr>
          <a:xfrm>
            <a:off x="7322311" y="5544050"/>
            <a:ext cx="83483" cy="8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59CE0DCF-E93C-A902-6138-A8521E890089}"/>
              </a:ext>
            </a:extLst>
          </p:cNvPr>
          <p:cNvSpPr/>
          <p:nvPr/>
        </p:nvSpPr>
        <p:spPr>
          <a:xfrm>
            <a:off x="7203246" y="5544049"/>
            <a:ext cx="83483" cy="8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CF4FB8F7-5F69-1DB5-46EB-3E84A46F35DE}"/>
              </a:ext>
            </a:extLst>
          </p:cNvPr>
          <p:cNvSpPr/>
          <p:nvPr/>
        </p:nvSpPr>
        <p:spPr>
          <a:xfrm>
            <a:off x="7446705" y="5544051"/>
            <a:ext cx="83483" cy="8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CD2E564-D518-4346-3BF9-6989405F7B1B}"/>
              </a:ext>
            </a:extLst>
          </p:cNvPr>
          <p:cNvSpPr txBox="1"/>
          <p:nvPr/>
        </p:nvSpPr>
        <p:spPr>
          <a:xfrm>
            <a:off x="7052597" y="5674865"/>
            <a:ext cx="675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更多</a:t>
            </a:r>
          </a:p>
        </p:txBody>
      </p:sp>
      <p:pic>
        <p:nvPicPr>
          <p:cNvPr id="61" name="图形 60" descr="电视 纯色填充">
            <a:extLst>
              <a:ext uri="{FF2B5EF4-FFF2-40B4-BE49-F238E27FC236}">
                <a16:creationId xmlns:a16="http://schemas.microsoft.com/office/drawing/2014/main" id="{8664748F-008E-9E67-CE23-E02CA9E351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44731" y="5408186"/>
            <a:ext cx="345573" cy="345573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6230577A-181E-8210-CF21-FD4F626571C4}"/>
              </a:ext>
            </a:extLst>
          </p:cNvPr>
          <p:cNvSpPr txBox="1"/>
          <p:nvPr/>
        </p:nvSpPr>
        <p:spPr>
          <a:xfrm>
            <a:off x="5274787" y="5683981"/>
            <a:ext cx="675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视频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DD339A5-2005-8B8C-3E2A-FCEC1D51B3BD}"/>
              </a:ext>
            </a:extLst>
          </p:cNvPr>
          <p:cNvSpPr/>
          <p:nvPr/>
        </p:nvSpPr>
        <p:spPr>
          <a:xfrm>
            <a:off x="6288244" y="5504396"/>
            <a:ext cx="226985" cy="245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3B270DC8-E7D1-5B91-F433-51E368C163EB}"/>
              </a:ext>
            </a:extLst>
          </p:cNvPr>
          <p:cNvSpPr/>
          <p:nvPr/>
        </p:nvSpPr>
        <p:spPr>
          <a:xfrm>
            <a:off x="6335789" y="5466497"/>
            <a:ext cx="226985" cy="245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5" name="图形 64" descr="音符 纯色填充">
            <a:extLst>
              <a:ext uri="{FF2B5EF4-FFF2-40B4-BE49-F238E27FC236}">
                <a16:creationId xmlns:a16="http://schemas.microsoft.com/office/drawing/2014/main" id="{1A14A7DA-31F8-B9AB-5E03-D60140406F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347923" y="5459925"/>
            <a:ext cx="232642" cy="251729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FCEF7AC7-2105-C1AE-00B0-D69B0DE6835D}"/>
              </a:ext>
            </a:extLst>
          </p:cNvPr>
          <p:cNvSpPr txBox="1"/>
          <p:nvPr/>
        </p:nvSpPr>
        <p:spPr>
          <a:xfrm>
            <a:off x="6064794" y="5713651"/>
            <a:ext cx="675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专辑</a:t>
            </a:r>
          </a:p>
        </p:txBody>
      </p:sp>
    </p:spTree>
    <p:extLst>
      <p:ext uri="{BB962C8B-B14F-4D97-AF65-F5344CB8AC3E}">
        <p14:creationId xmlns:p14="http://schemas.microsoft.com/office/powerpoint/2010/main" val="198855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>
            <a:extLst>
              <a:ext uri="{FF2B5EF4-FFF2-40B4-BE49-F238E27FC236}">
                <a16:creationId xmlns:a16="http://schemas.microsoft.com/office/drawing/2014/main" id="{546D2138-4807-03E7-D74F-2BC7E378A402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E9EA4DE3-562B-6AF6-544B-5896306CF70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790D41-44C2-0306-463E-2613D2C06980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721FF8-22BF-ACE2-BBDB-040556B1FD3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pic>
        <p:nvPicPr>
          <p:cNvPr id="55" name="图片 54" descr="电子设备&#10;&#10;描述已自动生成">
            <a:extLst>
              <a:ext uri="{FF2B5EF4-FFF2-40B4-BE49-F238E27FC236}">
                <a16:creationId xmlns:a16="http://schemas.microsoft.com/office/drawing/2014/main" id="{C7FB2F41-0E4F-1F82-96E1-78DF28806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03317" y="-1469851"/>
            <a:ext cx="10029926" cy="10029926"/>
          </a:xfrm>
          <a:prstGeom prst="rect">
            <a:avLst/>
          </a:prstGeom>
        </p:spPr>
      </p:pic>
      <p:sp>
        <p:nvSpPr>
          <p:cNvPr id="15" name="圆角矩形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E2F95F-6E53-C3A1-749C-B2297C4C78E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7072CD79-A8DD-3C22-3A1A-8D7C164F1D42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E705A2-8E83-B6F2-7E53-213FC44B197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07F3BB-FC1B-2312-9F5E-E224FE50774A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BF4A729-128C-C702-8BD5-BB0B5D7BC875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06F1D78F-4FAC-832A-5725-930900A1E63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AACBF1F-C399-AECA-38A0-44776FF79AC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263E70-2372-9E6A-4EF0-BAAE2AE3ECB4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2868EAA3-1AED-BACC-DE37-CDD54511E300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6D6026-1A97-12F3-7479-15C7C3744A7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2A62713-32A6-A4FB-F4C0-C71994B78F26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3E527E31-59B0-114D-E288-CD6BD25128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A1A39E2-AF73-4509-6E3F-2FD30B5EE74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55BA4B1-E448-0914-1795-D7D2A0EA3FAA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28D2A3-A8BA-B827-40AB-7657FAE4E9C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7AB604D-67B3-1C84-034F-59D28747B61D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E90C3C9-75E0-0B00-5AFD-76CD6C6D3957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CF526C3-7BF1-B83C-A72E-A8F3B3C77B9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1191B848-77CC-71F7-8E44-6580CD2FAA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54508AD-03B0-96CC-1B2F-E9B0609DB74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797079-D897-973E-E57D-497655EFED8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5A9403A-8B5C-38DD-7A3E-0B2B2BD5422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6" name="圆角矩形 45">
            <a:hlinkClick r:id="rId14" action="ppaction://hlinksldjump"/>
            <a:extLst>
              <a:ext uri="{FF2B5EF4-FFF2-40B4-BE49-F238E27FC236}">
                <a16:creationId xmlns:a16="http://schemas.microsoft.com/office/drawing/2014/main" id="{14F53B1F-7B8E-0BD8-6A31-C4F3AFF03F82}"/>
              </a:ext>
            </a:extLst>
          </p:cNvPr>
          <p:cNvSpPr/>
          <p:nvPr/>
        </p:nvSpPr>
        <p:spPr>
          <a:xfrm>
            <a:off x="10872748" y="1298810"/>
            <a:ext cx="794715" cy="4794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竖屏</a:t>
            </a:r>
          </a:p>
        </p:txBody>
      </p:sp>
      <p:sp>
        <p:nvSpPr>
          <p:cNvPr id="7" name="矩形 6">
            <a:hlinkClick r:id="rId1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3284034" y="1586728"/>
            <a:ext cx="5708622" cy="2245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1B6AF3E-38DA-049D-24F3-717EBE4526E1}"/>
              </a:ext>
            </a:extLst>
          </p:cNvPr>
          <p:cNvSpPr/>
          <p:nvPr/>
        </p:nvSpPr>
        <p:spPr>
          <a:xfrm>
            <a:off x="3284034" y="1822637"/>
            <a:ext cx="5707874" cy="3616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051E3AB-AE7C-317C-0BAF-98A2C0A66797}"/>
              </a:ext>
            </a:extLst>
          </p:cNvPr>
          <p:cNvSpPr/>
          <p:nvPr/>
        </p:nvSpPr>
        <p:spPr>
          <a:xfrm>
            <a:off x="5261328" y="2464316"/>
            <a:ext cx="2321858" cy="2321858"/>
          </a:xfrm>
          <a:custGeom>
            <a:avLst/>
            <a:gdLst>
              <a:gd name="connsiteX0" fmla="*/ 0 w 2321858"/>
              <a:gd name="connsiteY0" fmla="*/ 0 h 2321858"/>
              <a:gd name="connsiteX1" fmla="*/ 2321858 w 2321858"/>
              <a:gd name="connsiteY1" fmla="*/ 0 h 2321858"/>
              <a:gd name="connsiteX2" fmla="*/ 2321858 w 2321858"/>
              <a:gd name="connsiteY2" fmla="*/ 2321858 h 2321858"/>
              <a:gd name="connsiteX3" fmla="*/ 0 w 2321858"/>
              <a:gd name="connsiteY3" fmla="*/ 2321858 h 2321858"/>
              <a:gd name="connsiteX4" fmla="*/ 0 w 2321858"/>
              <a:gd name="connsiteY4" fmla="*/ 0 h 2321858"/>
              <a:gd name="connsiteX0" fmla="*/ 0 w 2321858"/>
              <a:gd name="connsiteY0" fmla="*/ 0 h 2321858"/>
              <a:gd name="connsiteX1" fmla="*/ 2321858 w 2321858"/>
              <a:gd name="connsiteY1" fmla="*/ 13252 h 2321858"/>
              <a:gd name="connsiteX2" fmla="*/ 2321858 w 2321858"/>
              <a:gd name="connsiteY2" fmla="*/ 2321858 h 2321858"/>
              <a:gd name="connsiteX3" fmla="*/ 0 w 2321858"/>
              <a:gd name="connsiteY3" fmla="*/ 2321858 h 2321858"/>
              <a:gd name="connsiteX4" fmla="*/ 0 w 2321858"/>
              <a:gd name="connsiteY4" fmla="*/ 0 h 2321858"/>
              <a:gd name="connsiteX0" fmla="*/ 0 w 2321858"/>
              <a:gd name="connsiteY0" fmla="*/ 0 h 2321858"/>
              <a:gd name="connsiteX1" fmla="*/ 2321858 w 2321858"/>
              <a:gd name="connsiteY1" fmla="*/ 13252 h 2321858"/>
              <a:gd name="connsiteX2" fmla="*/ 2321858 w 2321858"/>
              <a:gd name="connsiteY2" fmla="*/ 2308606 h 2321858"/>
              <a:gd name="connsiteX3" fmla="*/ 0 w 2321858"/>
              <a:gd name="connsiteY3" fmla="*/ 2321858 h 2321858"/>
              <a:gd name="connsiteX4" fmla="*/ 0 w 2321858"/>
              <a:gd name="connsiteY4" fmla="*/ 0 h 232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1858" h="2321858">
                <a:moveTo>
                  <a:pt x="0" y="0"/>
                </a:moveTo>
                <a:lnTo>
                  <a:pt x="2321858" y="13252"/>
                </a:lnTo>
                <a:lnTo>
                  <a:pt x="2321858" y="2308606"/>
                </a:lnTo>
                <a:lnTo>
                  <a:pt x="0" y="2321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矩形 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B3FE22-6C31-7401-E851-FEAD7A3E845E}"/>
              </a:ext>
            </a:extLst>
          </p:cNvPr>
          <p:cNvSpPr/>
          <p:nvPr/>
        </p:nvSpPr>
        <p:spPr>
          <a:xfrm>
            <a:off x="7660949" y="2476271"/>
            <a:ext cx="825877" cy="2321858"/>
          </a:xfrm>
          <a:custGeom>
            <a:avLst/>
            <a:gdLst>
              <a:gd name="connsiteX0" fmla="*/ 0 w 825877"/>
              <a:gd name="connsiteY0" fmla="*/ 0 h 2321858"/>
              <a:gd name="connsiteX1" fmla="*/ 825877 w 825877"/>
              <a:gd name="connsiteY1" fmla="*/ 0 h 2321858"/>
              <a:gd name="connsiteX2" fmla="*/ 825877 w 825877"/>
              <a:gd name="connsiteY2" fmla="*/ 2321858 h 2321858"/>
              <a:gd name="connsiteX3" fmla="*/ 0 w 825877"/>
              <a:gd name="connsiteY3" fmla="*/ 2321858 h 2321858"/>
              <a:gd name="connsiteX4" fmla="*/ 0 w 825877"/>
              <a:gd name="connsiteY4" fmla="*/ 0 h 2321858"/>
              <a:gd name="connsiteX0" fmla="*/ 0 w 825877"/>
              <a:gd name="connsiteY0" fmla="*/ 273424 h 2321858"/>
              <a:gd name="connsiteX1" fmla="*/ 825877 w 825877"/>
              <a:gd name="connsiteY1" fmla="*/ 0 h 2321858"/>
              <a:gd name="connsiteX2" fmla="*/ 825877 w 825877"/>
              <a:gd name="connsiteY2" fmla="*/ 2321858 h 2321858"/>
              <a:gd name="connsiteX3" fmla="*/ 0 w 825877"/>
              <a:gd name="connsiteY3" fmla="*/ 2321858 h 2321858"/>
              <a:gd name="connsiteX4" fmla="*/ 0 w 825877"/>
              <a:gd name="connsiteY4" fmla="*/ 273424 h 2321858"/>
              <a:gd name="connsiteX0" fmla="*/ 0 w 825877"/>
              <a:gd name="connsiteY0" fmla="*/ 273424 h 2321858"/>
              <a:gd name="connsiteX1" fmla="*/ 825877 w 825877"/>
              <a:gd name="connsiteY1" fmla="*/ 0 h 2321858"/>
              <a:gd name="connsiteX2" fmla="*/ 825877 w 825877"/>
              <a:gd name="connsiteY2" fmla="*/ 2321858 h 2321858"/>
              <a:gd name="connsiteX3" fmla="*/ 0 w 825877"/>
              <a:gd name="connsiteY3" fmla="*/ 2093258 h 2321858"/>
              <a:gd name="connsiteX4" fmla="*/ 0 w 825877"/>
              <a:gd name="connsiteY4" fmla="*/ 273424 h 232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77" h="2321858">
                <a:moveTo>
                  <a:pt x="0" y="273424"/>
                </a:moveTo>
                <a:lnTo>
                  <a:pt x="825877" y="0"/>
                </a:lnTo>
                <a:lnTo>
                  <a:pt x="825877" y="2321858"/>
                </a:lnTo>
                <a:lnTo>
                  <a:pt x="0" y="2093258"/>
                </a:lnTo>
                <a:lnTo>
                  <a:pt x="0" y="273424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D5D6AB-12C9-9779-738A-5A2FC183AA99}"/>
              </a:ext>
            </a:extLst>
          </p:cNvPr>
          <p:cNvSpPr txBox="1"/>
          <p:nvPr/>
        </p:nvSpPr>
        <p:spPr>
          <a:xfrm>
            <a:off x="5859320" y="1580775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2EAD26-280A-9BB2-4434-9F8943A24AB4}"/>
              </a:ext>
            </a:extLst>
          </p:cNvPr>
          <p:cNvSpPr/>
          <p:nvPr/>
        </p:nvSpPr>
        <p:spPr>
          <a:xfrm>
            <a:off x="8745715" y="165363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8BD23D-6271-C609-B42C-860A3258888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8705810" y="1665980"/>
            <a:ext cx="45719" cy="724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13E26-2953-D6BA-A745-901D612A8CE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8860024" y="1665979"/>
            <a:ext cx="45719" cy="7247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1BD04FE-BF67-0753-75DA-4FD743B99C12}"/>
              </a:ext>
            </a:extLst>
          </p:cNvPr>
          <p:cNvSpPr txBox="1"/>
          <p:nvPr/>
        </p:nvSpPr>
        <p:spPr>
          <a:xfrm>
            <a:off x="5428344" y="4958766"/>
            <a:ext cx="1987826" cy="36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鸡你太美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099F2B-460E-2F48-260F-583508CC11BD}"/>
              </a:ext>
            </a:extLst>
          </p:cNvPr>
          <p:cNvSpPr txBox="1"/>
          <p:nvPr/>
        </p:nvSpPr>
        <p:spPr>
          <a:xfrm>
            <a:off x="7079274" y="4958766"/>
            <a:ext cx="1987826" cy="3686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3600000" rev="0"/>
              </a:camera>
              <a:lightRig rig="threePt" dir="t"/>
            </a:scene3d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只因你太美</a:t>
            </a:r>
          </a:p>
        </p:txBody>
      </p:sp>
    </p:spTree>
    <p:extLst>
      <p:ext uri="{BB962C8B-B14F-4D97-AF65-F5344CB8AC3E}">
        <p14:creationId xmlns:p14="http://schemas.microsoft.com/office/powerpoint/2010/main" val="3022010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子设备&#10;&#10;描述已自动生成">
            <a:extLst>
              <a:ext uri="{FF2B5EF4-FFF2-40B4-BE49-F238E27FC236}">
                <a16:creationId xmlns:a16="http://schemas.microsoft.com/office/drawing/2014/main" id="{60FE2336-E8D7-2BEF-C6BD-0FA37594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02561" y="-1469851"/>
            <a:ext cx="10029926" cy="10029926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546D2138-4807-03E7-D74F-2BC7E378A402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E9EA4DE3-562B-6AF6-544B-5896306CF70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790D41-44C2-0306-463E-2613D2C06980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721FF8-22BF-ACE2-BBDB-040556B1FD3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5" name="圆角矩形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E2F95F-6E53-C3A1-749C-B2297C4C78E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7072CD79-A8DD-3C22-3A1A-8D7C164F1D42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E705A2-8E83-B6F2-7E53-213FC44B197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07F3BB-FC1B-2312-9F5E-E224FE50774A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BF4A729-128C-C702-8BD5-BB0B5D7BC875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06F1D78F-4FAC-832A-5725-930900A1E63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AACBF1F-C399-AECA-38A0-44776FF79AC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263E70-2372-9E6A-4EF0-BAAE2AE3ECB4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2868EAA3-1AED-BACC-DE37-CDD54511E300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6D6026-1A97-12F3-7479-15C7C3744A7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2A62713-32A6-A4FB-F4C0-C71994B78F26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3E527E31-59B0-114D-E288-CD6BD25128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A1A39E2-AF73-4509-6E3F-2FD30B5EE74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55BA4B1-E448-0914-1795-D7D2A0EA3FAA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28D2A3-A8BA-B827-40AB-7657FAE4E9C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7AB604D-67B3-1C84-034F-59D28747B61D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E90C3C9-75E0-0B00-5AFD-76CD6C6D3957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CF526C3-7BF1-B83C-A72E-A8F3B3C77B9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1191B848-77CC-71F7-8E44-6580CD2FAA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54508AD-03B0-96CC-1B2F-E9B0609DB74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797079-D897-973E-E57D-497655EFED8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5A9403A-8B5C-38DD-7A3E-0B2B2BD5422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6" name="圆角矩形 45">
            <a:hlinkClick r:id="rId14" action="ppaction://hlinksldjump"/>
            <a:extLst>
              <a:ext uri="{FF2B5EF4-FFF2-40B4-BE49-F238E27FC236}">
                <a16:creationId xmlns:a16="http://schemas.microsoft.com/office/drawing/2014/main" id="{14F53B1F-7B8E-0BD8-6A31-C4F3AFF03F82}"/>
              </a:ext>
            </a:extLst>
          </p:cNvPr>
          <p:cNvSpPr/>
          <p:nvPr/>
        </p:nvSpPr>
        <p:spPr>
          <a:xfrm>
            <a:off x="10872748" y="1298810"/>
            <a:ext cx="794715" cy="4794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竖屏</a:t>
            </a:r>
          </a:p>
        </p:txBody>
      </p:sp>
      <p:sp>
        <p:nvSpPr>
          <p:cNvPr id="7" name="矩形 6">
            <a:hlinkClick r:id="rId1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3284034" y="1586728"/>
            <a:ext cx="5708622" cy="2245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1B6AF3E-38DA-049D-24F3-717EBE4526E1}"/>
              </a:ext>
            </a:extLst>
          </p:cNvPr>
          <p:cNvSpPr/>
          <p:nvPr/>
        </p:nvSpPr>
        <p:spPr>
          <a:xfrm>
            <a:off x="3284034" y="1822637"/>
            <a:ext cx="5707874" cy="3616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051E3AB-AE7C-317C-0BAF-98A2C0A66797}"/>
              </a:ext>
            </a:extLst>
          </p:cNvPr>
          <p:cNvSpPr/>
          <p:nvPr/>
        </p:nvSpPr>
        <p:spPr>
          <a:xfrm>
            <a:off x="5308426" y="2464631"/>
            <a:ext cx="2321858" cy="2321858"/>
          </a:xfrm>
          <a:custGeom>
            <a:avLst/>
            <a:gdLst>
              <a:gd name="connsiteX0" fmla="*/ 0 w 2321858"/>
              <a:gd name="connsiteY0" fmla="*/ 0 h 2321858"/>
              <a:gd name="connsiteX1" fmla="*/ 2321858 w 2321858"/>
              <a:gd name="connsiteY1" fmla="*/ 0 h 2321858"/>
              <a:gd name="connsiteX2" fmla="*/ 2321858 w 2321858"/>
              <a:gd name="connsiteY2" fmla="*/ 2321858 h 2321858"/>
              <a:gd name="connsiteX3" fmla="*/ 0 w 2321858"/>
              <a:gd name="connsiteY3" fmla="*/ 2321858 h 2321858"/>
              <a:gd name="connsiteX4" fmla="*/ 0 w 2321858"/>
              <a:gd name="connsiteY4" fmla="*/ 0 h 2321858"/>
              <a:gd name="connsiteX0" fmla="*/ 0 w 2321858"/>
              <a:gd name="connsiteY0" fmla="*/ 22087 h 2321858"/>
              <a:gd name="connsiteX1" fmla="*/ 2321858 w 2321858"/>
              <a:gd name="connsiteY1" fmla="*/ 0 h 2321858"/>
              <a:gd name="connsiteX2" fmla="*/ 2321858 w 2321858"/>
              <a:gd name="connsiteY2" fmla="*/ 2321858 h 2321858"/>
              <a:gd name="connsiteX3" fmla="*/ 0 w 2321858"/>
              <a:gd name="connsiteY3" fmla="*/ 2321858 h 2321858"/>
              <a:gd name="connsiteX4" fmla="*/ 0 w 2321858"/>
              <a:gd name="connsiteY4" fmla="*/ 22087 h 2321858"/>
              <a:gd name="connsiteX0" fmla="*/ 0 w 2321858"/>
              <a:gd name="connsiteY0" fmla="*/ 22087 h 2321858"/>
              <a:gd name="connsiteX1" fmla="*/ 2321858 w 2321858"/>
              <a:gd name="connsiteY1" fmla="*/ 0 h 2321858"/>
              <a:gd name="connsiteX2" fmla="*/ 2321858 w 2321858"/>
              <a:gd name="connsiteY2" fmla="*/ 2321858 h 2321858"/>
              <a:gd name="connsiteX3" fmla="*/ 0 w 2321858"/>
              <a:gd name="connsiteY3" fmla="*/ 2308605 h 2321858"/>
              <a:gd name="connsiteX4" fmla="*/ 0 w 2321858"/>
              <a:gd name="connsiteY4" fmla="*/ 22087 h 232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1858" h="2321858">
                <a:moveTo>
                  <a:pt x="0" y="22087"/>
                </a:moveTo>
                <a:lnTo>
                  <a:pt x="2321858" y="0"/>
                </a:lnTo>
                <a:lnTo>
                  <a:pt x="2321858" y="2321858"/>
                </a:lnTo>
                <a:lnTo>
                  <a:pt x="0" y="2308605"/>
                </a:lnTo>
                <a:lnTo>
                  <a:pt x="0" y="22087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>
            <a:hlinkClick r:id="rId17" action="ppaction://hlinksldjump"/>
            <a:extLst>
              <a:ext uri="{FF2B5EF4-FFF2-40B4-BE49-F238E27FC236}">
                <a16:creationId xmlns:a16="http://schemas.microsoft.com/office/drawing/2014/main" id="{0ECBD243-E231-8C59-FFA4-118B7CFC82C2}"/>
              </a:ext>
            </a:extLst>
          </p:cNvPr>
          <p:cNvSpPr/>
          <p:nvPr/>
        </p:nvSpPr>
        <p:spPr>
          <a:xfrm>
            <a:off x="4344578" y="2464947"/>
            <a:ext cx="817112" cy="2321227"/>
          </a:xfrm>
          <a:custGeom>
            <a:avLst/>
            <a:gdLst>
              <a:gd name="connsiteX0" fmla="*/ 0 w 817112"/>
              <a:gd name="connsiteY0" fmla="*/ 0 h 2321227"/>
              <a:gd name="connsiteX1" fmla="*/ 817112 w 817112"/>
              <a:gd name="connsiteY1" fmla="*/ 0 h 2321227"/>
              <a:gd name="connsiteX2" fmla="*/ 817112 w 817112"/>
              <a:gd name="connsiteY2" fmla="*/ 2321227 h 2321227"/>
              <a:gd name="connsiteX3" fmla="*/ 0 w 817112"/>
              <a:gd name="connsiteY3" fmla="*/ 2321227 h 2321227"/>
              <a:gd name="connsiteX4" fmla="*/ 0 w 817112"/>
              <a:gd name="connsiteY4" fmla="*/ 0 h 2321227"/>
              <a:gd name="connsiteX0" fmla="*/ 0 w 817112"/>
              <a:gd name="connsiteY0" fmla="*/ 0 h 2321227"/>
              <a:gd name="connsiteX1" fmla="*/ 817112 w 817112"/>
              <a:gd name="connsiteY1" fmla="*/ 225153 h 2321227"/>
              <a:gd name="connsiteX2" fmla="*/ 817112 w 817112"/>
              <a:gd name="connsiteY2" fmla="*/ 2321227 h 2321227"/>
              <a:gd name="connsiteX3" fmla="*/ 0 w 817112"/>
              <a:gd name="connsiteY3" fmla="*/ 2321227 h 2321227"/>
              <a:gd name="connsiteX4" fmla="*/ 0 w 817112"/>
              <a:gd name="connsiteY4" fmla="*/ 0 h 2321227"/>
              <a:gd name="connsiteX0" fmla="*/ 0 w 817112"/>
              <a:gd name="connsiteY0" fmla="*/ 0 h 2321227"/>
              <a:gd name="connsiteX1" fmla="*/ 817112 w 817112"/>
              <a:gd name="connsiteY1" fmla="*/ 225153 h 2321227"/>
              <a:gd name="connsiteX2" fmla="*/ 817112 w 817112"/>
              <a:gd name="connsiteY2" fmla="*/ 2059313 h 2321227"/>
              <a:gd name="connsiteX3" fmla="*/ 0 w 817112"/>
              <a:gd name="connsiteY3" fmla="*/ 2321227 h 2321227"/>
              <a:gd name="connsiteX4" fmla="*/ 0 w 817112"/>
              <a:gd name="connsiteY4" fmla="*/ 0 h 232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112" h="2321227">
                <a:moveTo>
                  <a:pt x="0" y="0"/>
                </a:moveTo>
                <a:lnTo>
                  <a:pt x="817112" y="225153"/>
                </a:lnTo>
                <a:lnTo>
                  <a:pt x="817112" y="2059313"/>
                </a:lnTo>
                <a:lnTo>
                  <a:pt x="0" y="2321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69F4F1D-8E43-1663-55CF-E8636371DE89}"/>
              </a:ext>
            </a:extLst>
          </p:cNvPr>
          <p:cNvSpPr txBox="1"/>
          <p:nvPr/>
        </p:nvSpPr>
        <p:spPr>
          <a:xfrm>
            <a:off x="5859320" y="1580775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8B3D778-3372-5839-C8E8-41654A69FE7B}"/>
              </a:ext>
            </a:extLst>
          </p:cNvPr>
          <p:cNvSpPr/>
          <p:nvPr/>
        </p:nvSpPr>
        <p:spPr>
          <a:xfrm>
            <a:off x="8745715" y="165363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0FF06BC-B2C5-F19E-D1FA-DE39F5D4382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" t="-251" r="-7" b="34523"/>
          <a:stretch/>
        </p:blipFill>
        <p:spPr>
          <a:xfrm>
            <a:off x="8705810" y="1665980"/>
            <a:ext cx="45719" cy="72473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734A7BEA-C4B9-8B79-157D-4307C1B2541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" t="-251" r="-7" b="34523"/>
          <a:stretch/>
        </p:blipFill>
        <p:spPr>
          <a:xfrm>
            <a:off x="8860024" y="1665979"/>
            <a:ext cx="45719" cy="7247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EE9AA8C-D87F-8942-B825-140E5ADAB462}"/>
              </a:ext>
            </a:extLst>
          </p:cNvPr>
          <p:cNvSpPr txBox="1"/>
          <p:nvPr/>
        </p:nvSpPr>
        <p:spPr>
          <a:xfrm>
            <a:off x="5428344" y="4958766"/>
            <a:ext cx="1987826" cy="36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只因你太美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599513-883C-E6F6-6016-D2BCC2A0948A}"/>
              </a:ext>
            </a:extLst>
          </p:cNvPr>
          <p:cNvSpPr txBox="1"/>
          <p:nvPr/>
        </p:nvSpPr>
        <p:spPr>
          <a:xfrm>
            <a:off x="3759221" y="4955986"/>
            <a:ext cx="1987826" cy="3686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18000000" rev="0"/>
              </a:camera>
              <a:lightRig rig="threePt" dir="t"/>
            </a:scene3d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鸡你太美</a:t>
            </a:r>
          </a:p>
        </p:txBody>
      </p:sp>
    </p:spTree>
    <p:extLst>
      <p:ext uri="{BB962C8B-B14F-4D97-AF65-F5344CB8AC3E}">
        <p14:creationId xmlns:p14="http://schemas.microsoft.com/office/powerpoint/2010/main" val="1185265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498988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相簿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A3A6C7-8CC8-73D8-E7A7-20ED7A097133}"/>
              </a:ext>
            </a:extLst>
          </p:cNvPr>
          <p:cNvSpPr/>
          <p:nvPr/>
        </p:nvSpPr>
        <p:spPr>
          <a:xfrm>
            <a:off x="4591378" y="1871330"/>
            <a:ext cx="3015543" cy="400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D9F0BE82-B0AC-E818-C540-A9875E11EFE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58F330B8-7DBB-2908-65BA-1BA729E4D609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E59027-58D9-F01F-B054-74E011BBD83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EC8969-4860-F96F-E279-DDE1496F4458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9BA961-E14D-37A1-460B-D013EA01DC3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64DAAF86-10C3-3341-3257-9FB170400C48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324F21-E203-9CA8-0EB6-7BAD945A5CF2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56D114-72C4-A809-9E4E-D1871343E4D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43D9F402-7072-E68D-280D-5064B64EEB9E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BEDE6A83-83C6-287B-DE21-48D536887D79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A5B83BA-28FD-F833-ABE1-749C73992E98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DFFA50-2D83-45BE-57DD-8B22E909689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608E8D1-1D57-E427-6DFC-B10C5C384976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7461C5E-AB7E-21A4-65CF-A97BF4FFEB6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95312D82-7C8B-2D31-3569-E6FA121AD30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929A978A-ECB7-1A9F-873A-9CA63B8D8FFD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223EE10-8843-6A0C-BECB-4541F00C7690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CE3024BE-6BBC-09FF-7D0B-F106056E29AB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A75E0-7BFC-57F4-C1C2-E35C4EC413E7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DA5890A-7668-D02E-329E-28AD5C4212BB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D41524E-6F9E-E47C-3659-ADFD3AB01938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E5D30C6-647C-8138-6DB7-9E3067C903A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4C5CF4A7-7DAE-C307-428E-5793BCF06F6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045CA248-F310-6998-42E8-F2AB4635FD1A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E00D45A-256F-0548-23C8-82E7090465A7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DCE29E-0396-BAA5-CD6A-335E33CBB59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7AFDCFD-A743-F2AB-C38F-FFC41F51A870}"/>
              </a:ext>
            </a:extLst>
          </p:cNvPr>
          <p:cNvSpPr/>
          <p:nvPr/>
        </p:nvSpPr>
        <p:spPr>
          <a:xfrm>
            <a:off x="50090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84E1B93-F61B-135E-666A-F107EF94C401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26FA9D7-25F4-B093-D93B-372837BC2962}"/>
              </a:ext>
            </a:extLst>
          </p:cNvPr>
          <p:cNvPicPr>
            <a:picLocks/>
          </p:cNvPicPr>
          <p:nvPr/>
        </p:nvPicPr>
        <p:blipFill rotWithShape="1">
          <a:blip r:embed="rId16"/>
          <a:srcRect l="21497" r="24783" b="2008"/>
          <a:stretch/>
        </p:blipFill>
        <p:spPr>
          <a:xfrm>
            <a:off x="4599672" y="1871330"/>
            <a:ext cx="587804" cy="587721"/>
          </a:xfrm>
          <a:prstGeom prst="rect">
            <a:avLst/>
          </a:prstGeom>
        </p:spPr>
      </p:pic>
      <p:pic>
        <p:nvPicPr>
          <p:cNvPr id="38" name="图片 37" descr="电子设备&#10;&#10;描述已自动生成">
            <a:extLst>
              <a:ext uri="{FF2B5EF4-FFF2-40B4-BE49-F238E27FC236}">
                <a16:creationId xmlns:a16="http://schemas.microsoft.com/office/drawing/2014/main" id="{7859B3EB-8C46-9A6F-4B63-A2E1DD0F0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44696"/>
            <a:ext cx="2395046" cy="7770813"/>
          </a:xfrm>
          <a:prstGeom prst="rect">
            <a:avLst/>
          </a:prstGeom>
        </p:spPr>
      </p:pic>
      <p:pic>
        <p:nvPicPr>
          <p:cNvPr id="39" name="图片 38" descr="电子设备&#10;&#10;描述已自动生成">
            <a:extLst>
              <a:ext uri="{FF2B5EF4-FFF2-40B4-BE49-F238E27FC236}">
                <a16:creationId xmlns:a16="http://schemas.microsoft.com/office/drawing/2014/main" id="{E89C3894-5216-A259-DFB4-FAD0DDEA7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47404"/>
            <a:ext cx="2361719" cy="7770813"/>
          </a:xfrm>
          <a:prstGeom prst="rect">
            <a:avLst/>
          </a:prstGeom>
        </p:spPr>
      </p:pic>
      <p:sp>
        <p:nvSpPr>
          <p:cNvPr id="42" name="圆角矩形 41">
            <a:extLst>
              <a:ext uri="{FF2B5EF4-FFF2-40B4-BE49-F238E27FC236}">
                <a16:creationId xmlns:a16="http://schemas.microsoft.com/office/drawing/2014/main" id="{8D18531F-AD67-EFFA-12B0-CEEF8A3B4F96}"/>
              </a:ext>
            </a:extLst>
          </p:cNvPr>
          <p:cNvSpPr/>
          <p:nvPr/>
        </p:nvSpPr>
        <p:spPr>
          <a:xfrm>
            <a:off x="4704866" y="1449604"/>
            <a:ext cx="345809" cy="345809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0000">
                <a:schemeClr val="bg2">
                  <a:lumMod val="25000"/>
                </a:schemeClr>
              </a:gs>
            </a:gsLst>
            <a:lin ang="5400000" scaled="1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+</a:t>
            </a:r>
            <a:endParaRPr kumimoji="1" lang="zh-CN" altLang="en-US" dirty="0"/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469E3F48-CC9E-51EC-D824-B380A1C66469}"/>
              </a:ext>
            </a:extLst>
          </p:cNvPr>
          <p:cNvSpPr/>
          <p:nvPr/>
        </p:nvSpPr>
        <p:spPr>
          <a:xfrm>
            <a:off x="7000414" y="1447466"/>
            <a:ext cx="522882" cy="345809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0000">
                <a:schemeClr val="bg2">
                  <a:lumMod val="25000"/>
                </a:schemeClr>
              </a:gs>
            </a:gsLst>
            <a:lin ang="5400000" scaled="1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编辑</a:t>
            </a:r>
          </a:p>
        </p:txBody>
      </p:sp>
      <p:graphicFrame>
        <p:nvGraphicFramePr>
          <p:cNvPr id="50" name="表格 51">
            <a:extLst>
              <a:ext uri="{FF2B5EF4-FFF2-40B4-BE49-F238E27FC236}">
                <a16:creationId xmlns:a16="http://schemas.microsoft.com/office/drawing/2014/main" id="{195B2E9E-2E48-B303-7DB7-EBA2F2AE0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95479"/>
              </p:ext>
            </p:extLst>
          </p:nvPr>
        </p:nvGraphicFramePr>
        <p:xfrm>
          <a:off x="4624546" y="1867054"/>
          <a:ext cx="2982376" cy="3856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376">
                  <a:extLst>
                    <a:ext uri="{9D8B030D-6E8A-4147-A177-3AD203B41FA5}">
                      <a16:colId xmlns:a16="http://schemas.microsoft.com/office/drawing/2014/main" val="2649236353"/>
                    </a:ext>
                  </a:extLst>
                </a:gridCol>
              </a:tblGrid>
              <a:tr h="548835">
                <a:tc>
                  <a:txBody>
                    <a:bodyPr/>
                    <a:lstStyle/>
                    <a:p>
                      <a:endParaRPr lang="en-US" altLang="zh-CN" sz="30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     拍照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317793"/>
                  </a:ext>
                </a:extLst>
              </a:tr>
              <a:tr h="548835"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446051"/>
                  </a:ext>
                </a:extLst>
              </a:tr>
              <a:tr h="548835"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520102"/>
                  </a:ext>
                </a:extLst>
              </a:tr>
              <a:tr h="548835"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815223"/>
                  </a:ext>
                </a:extLst>
              </a:tr>
              <a:tr h="548835"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781168"/>
                  </a:ext>
                </a:extLst>
              </a:tr>
              <a:tr h="548835"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059055"/>
                  </a:ext>
                </a:extLst>
              </a:tr>
              <a:tr h="548835">
                <a:tc>
                  <a:txBody>
                    <a:bodyPr/>
                    <a:lstStyle/>
                    <a:p>
                      <a:endParaRPr lang="zh-CN" altLang="en-US" sz="280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016986"/>
                  </a:ext>
                </a:extLst>
              </a:tr>
            </a:tbl>
          </a:graphicData>
        </a:graphic>
      </p:graphicFrame>
      <p:sp>
        <p:nvSpPr>
          <p:cNvPr id="47" name="文本框 46">
            <a:extLst>
              <a:ext uri="{FF2B5EF4-FFF2-40B4-BE49-F238E27FC236}">
                <a16:creationId xmlns:a16="http://schemas.microsoft.com/office/drawing/2014/main" id="{DBA46CEC-92CD-0A41-A4E2-4A5AD5BF3561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5FC2C05-AC83-B189-0617-C3DDDB170834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B1AAC1B5-EF64-3346-0752-E657C020B12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7925D586-FF71-F7AB-02F3-8CDD45B9004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466C03F4-91D4-3F22-FC1C-D10567A77C62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hlinkClick r:id="rId16" action="ppaction://hlinksldjump"/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hlinkClick r:id="rId17" action="ppaction://hlinksldjump"/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hlinkClick r:id="rId18" action="ppaction://hlinksldjump"/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hlinkClick r:id="rId19" action="ppaction://hlinksldjump"/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hlinkClick r:id="rId20" action="ppaction://hlinksldjump"/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hlinkClick r:id="rId21" action="ppaction://hlinksldjump"/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hlinkClick r:id="rId22" action="ppaction://hlinksldjump"/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hlinkClick r:id="rId23" action="ppaction://hlinksldjump"/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hlinkClick r:id="rId24" action="ppaction://hlinksldjump"/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2C51722-63DB-9291-C6F7-B6C430B48A20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DE8B32-FD5C-E39B-8F9F-B7E75D8EABE9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6D87E23-804D-36E8-4A6C-2E6BE7768A5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69B9841-FB5A-E935-23DA-567B515BA76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6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0" name="圆角矩形 59">
            <a:hlinkClick r:id="rId16" action="ppaction://hlinksldjump"/>
            <a:extLst>
              <a:ext uri="{FF2B5EF4-FFF2-40B4-BE49-F238E27FC236}">
                <a16:creationId xmlns:a16="http://schemas.microsoft.com/office/drawing/2014/main" id="{466C03F4-91D4-3F22-FC1C-D10567A77C62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7FA559-AE96-7DF4-ADFC-BB03C03767D1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05BD21-E1A8-F20A-F9C8-D2009A460F0D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CD86F4D-B623-B954-5667-08D8D8F2E98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5CD30F3-BE29-510D-D0B3-C75F0035E94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圆角矩形 7">
            <a:hlinkClick r:id="rId16" action="ppaction://hlinksldjump"/>
            <a:extLst>
              <a:ext uri="{FF2B5EF4-FFF2-40B4-BE49-F238E27FC236}">
                <a16:creationId xmlns:a16="http://schemas.microsoft.com/office/drawing/2014/main" id="{6AC0E469-A7B1-1038-E075-23B353FD190F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22E493-652F-35D1-1BFE-49D24C8EB487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7A92F4-6F33-8380-EBBC-BA5A1B5352E7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01822E67-3914-9A3D-757E-75A5EF92029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4D126BAD-CF5E-3052-EF43-C0877A0BBDA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圆角矩形 8">
            <a:hlinkClick r:id="rId16" action="ppaction://hlinksldjump"/>
            <a:extLst>
              <a:ext uri="{FF2B5EF4-FFF2-40B4-BE49-F238E27FC236}">
                <a16:creationId xmlns:a16="http://schemas.microsoft.com/office/drawing/2014/main" id="{3EA12CB1-0241-5B19-F8FA-AE2981D557AF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08CC37-F68E-8E28-D319-AC5CDDFF7FC2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50680A5-5A9C-014E-0F31-DA9588DDA28F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F3B57104-9ABB-62D1-3C4F-A3A8FAA7EEF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3933947-82BB-CEA0-248F-F94647FFAED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圆角矩形 7">
            <a:hlinkClick r:id="rId16" action="ppaction://hlinksldjump"/>
            <a:extLst>
              <a:ext uri="{FF2B5EF4-FFF2-40B4-BE49-F238E27FC236}">
                <a16:creationId xmlns:a16="http://schemas.microsoft.com/office/drawing/2014/main" id="{552A6C57-0EF0-3356-4F08-106FC1BA576B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7C849B-59A5-8617-20C0-7D4C2F7CF7A7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1DD3B1-8FAE-0ACA-E927-704FCA491CD7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2D04CE26-11FF-C192-3F2C-F33F87E1F23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D4979D7-BD19-4995-3ECF-871CEFF203A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1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圆角矩形 7">
            <a:hlinkClick r:id="rId16" action="ppaction://hlinksldjump"/>
            <a:extLst>
              <a:ext uri="{FF2B5EF4-FFF2-40B4-BE49-F238E27FC236}">
                <a16:creationId xmlns:a16="http://schemas.microsoft.com/office/drawing/2014/main" id="{4C5C05BE-C08D-000F-4D71-59A0FD920AF0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01DC7A9-72AE-1745-DB7E-D296F756ECA6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639BCE-8645-F4AC-E34B-1DD1B090377F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E00D78A-B065-08DE-EB0E-FBC412F710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315430D-9A9D-85AD-C729-943D311F8F6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B2218-C59A-4425-358C-1CB37DCA5E4B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082D4D-2CF2-ECD6-F510-48BF7ABDE6D0}"/>
              </a:ext>
            </a:extLst>
          </p:cNvPr>
          <p:cNvSpPr txBox="1"/>
          <p:nvPr/>
        </p:nvSpPr>
        <p:spPr>
          <a:xfrm>
            <a:off x="8619494" y="-45640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>
                    <a:alpha val="27706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提示：点击开机键开关机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62D7B3-9EFA-4C72-270B-36ABAD7E4CE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D689FA-FD2B-F147-7CB2-072D586E30F3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C690BA90-C9E3-73A4-86C6-B8D5EE505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8" name="图片 7" descr="电子设备&#10;&#10;描述已自动生成">
            <a:extLst>
              <a:ext uri="{FF2B5EF4-FFF2-40B4-BE49-F238E27FC236}">
                <a16:creationId xmlns:a16="http://schemas.microsoft.com/office/drawing/2014/main" id="{28DBC94E-D086-9612-48E4-D95721E8B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4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1.1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圆角矩形 7">
            <a:hlinkClick r:id="rId16" action="ppaction://hlinksldjump"/>
            <a:extLst>
              <a:ext uri="{FF2B5EF4-FFF2-40B4-BE49-F238E27FC236}">
                <a16:creationId xmlns:a16="http://schemas.microsoft.com/office/drawing/2014/main" id="{49E3D928-6626-928B-51D9-1ADE7F0A5154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42F98B9-29D8-4E0A-557C-E68DDC8D243F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94AA5A-8616-1259-F9E8-47FDC18989EB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E40938F1-EC7B-AC4F-3A41-1BFD9F19DB8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18A1B08-0135-C9E7-7A9C-0BE28E3DE1A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圆角矩形 7">
            <a:hlinkClick r:id="rId16" action="ppaction://hlinksldjump"/>
            <a:extLst>
              <a:ext uri="{FF2B5EF4-FFF2-40B4-BE49-F238E27FC236}">
                <a16:creationId xmlns:a16="http://schemas.microsoft.com/office/drawing/2014/main" id="{334953EE-C7BE-7D75-6C8B-9A0CE8C7639B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03F487D-417E-32B2-6F47-FA33D039B2C3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4D2E7B-E641-F885-1EFB-BBA211DA0EF3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A57E7B1-E010-A290-0832-4EDB01F2EA8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D65C96F-C29D-7F0C-0B86-3A3C45CE7EB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圆角矩形 7">
            <a:hlinkClick r:id="rId16" action="ppaction://hlinksldjump"/>
            <a:extLst>
              <a:ext uri="{FF2B5EF4-FFF2-40B4-BE49-F238E27FC236}">
                <a16:creationId xmlns:a16="http://schemas.microsoft.com/office/drawing/2014/main" id="{F0181119-21F8-DD2C-4EB3-8EB70DF4AFC0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F60345-FF66-7284-1435-8026FBD79796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BB34C2-C71F-6998-5AD7-0253E481FFCD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8A5AD47-4424-52B8-5DE8-CA5ECBD7B4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6F3686-91C5-8EFB-9FE2-CFDD46EC8D4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D9646C4-ECC7-9C40-9178-9A3549E790C9}"/>
              </a:ext>
            </a:extLst>
          </p:cNvPr>
          <p:cNvSpPr/>
          <p:nvPr/>
        </p:nvSpPr>
        <p:spPr>
          <a:xfrm>
            <a:off x="4616251" y="1373688"/>
            <a:ext cx="2990131" cy="762683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D86A06D-EC1A-C302-CB96-E98CE71433A8}"/>
              </a:ext>
            </a:extLst>
          </p:cNvPr>
          <p:cNvSpPr/>
          <p:nvPr/>
        </p:nvSpPr>
        <p:spPr>
          <a:xfrm>
            <a:off x="4616251" y="2136371"/>
            <a:ext cx="2990131" cy="35725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27B19A2F-ACE1-7552-CAD9-412C1F641C90}"/>
              </a:ext>
            </a:extLst>
          </p:cNvPr>
          <p:cNvSpPr/>
          <p:nvPr/>
        </p:nvSpPr>
        <p:spPr>
          <a:xfrm>
            <a:off x="4714432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90ECA8F3-1A97-C89F-0A63-621C2FD92AE2}"/>
              </a:ext>
            </a:extLst>
          </p:cNvPr>
          <p:cNvSpPr/>
          <p:nvPr/>
        </p:nvSpPr>
        <p:spPr>
          <a:xfrm>
            <a:off x="5456961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FDEE1002-3480-D6AD-1ABF-0A9C80C501CE}"/>
              </a:ext>
            </a:extLst>
          </p:cNvPr>
          <p:cNvSpPr/>
          <p:nvPr/>
        </p:nvSpPr>
        <p:spPr>
          <a:xfrm>
            <a:off x="6199490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F6E29E4D-48AE-0E5F-BB22-3A1402FC26F9}"/>
              </a:ext>
            </a:extLst>
          </p:cNvPr>
          <p:cNvSpPr/>
          <p:nvPr/>
        </p:nvSpPr>
        <p:spPr>
          <a:xfrm>
            <a:off x="6958794" y="2236872"/>
            <a:ext cx="561255" cy="357260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EDD1BDCE-8557-D1E1-A466-05D544118D19}"/>
              </a:ext>
            </a:extLst>
          </p:cNvPr>
          <p:cNvSpPr/>
          <p:nvPr/>
        </p:nvSpPr>
        <p:spPr>
          <a:xfrm>
            <a:off x="5451679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6D7E63DB-C595-7662-E8D8-3992307C6F07}"/>
              </a:ext>
            </a:extLst>
          </p:cNvPr>
          <p:cNvSpPr/>
          <p:nvPr/>
        </p:nvSpPr>
        <p:spPr>
          <a:xfrm>
            <a:off x="6194208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798E5427-9E5C-320F-36B1-BB12416EBC72}"/>
              </a:ext>
            </a:extLst>
          </p:cNvPr>
          <p:cNvSpPr/>
          <p:nvPr/>
        </p:nvSpPr>
        <p:spPr>
          <a:xfrm>
            <a:off x="6954399" y="2831964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7F054636-2D16-F6FF-2EA7-4B9611B86636}"/>
              </a:ext>
            </a:extLst>
          </p:cNvPr>
          <p:cNvSpPr/>
          <p:nvPr/>
        </p:nvSpPr>
        <p:spPr>
          <a:xfrm>
            <a:off x="4709150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94609C45-DB13-DDD8-85DE-9492BE61F35C}"/>
              </a:ext>
            </a:extLst>
          </p:cNvPr>
          <p:cNvSpPr/>
          <p:nvPr/>
        </p:nvSpPr>
        <p:spPr>
          <a:xfrm>
            <a:off x="5451679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21266056-F89D-D3F9-2BCE-6E430E48EC35}"/>
              </a:ext>
            </a:extLst>
          </p:cNvPr>
          <p:cNvSpPr/>
          <p:nvPr/>
        </p:nvSpPr>
        <p:spPr>
          <a:xfrm>
            <a:off x="6194208" y="3425925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ACE6180E-7659-D212-8656-8483173F5230}"/>
              </a:ext>
            </a:extLst>
          </p:cNvPr>
          <p:cNvSpPr/>
          <p:nvPr/>
        </p:nvSpPr>
        <p:spPr>
          <a:xfrm>
            <a:off x="6954399" y="3428055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209561-6585-96D8-59B7-CE0ED5DD2C6B}"/>
              </a:ext>
            </a:extLst>
          </p:cNvPr>
          <p:cNvSpPr/>
          <p:nvPr/>
        </p:nvSpPr>
        <p:spPr>
          <a:xfrm>
            <a:off x="4714432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D160F0EE-109A-D5A8-A674-E70D3203DC11}"/>
              </a:ext>
            </a:extLst>
          </p:cNvPr>
          <p:cNvSpPr/>
          <p:nvPr/>
        </p:nvSpPr>
        <p:spPr>
          <a:xfrm>
            <a:off x="5456961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C34D9EC-F362-0E2A-3A94-F521ED7C3F0A}"/>
              </a:ext>
            </a:extLst>
          </p:cNvPr>
          <p:cNvSpPr/>
          <p:nvPr/>
        </p:nvSpPr>
        <p:spPr>
          <a:xfrm>
            <a:off x="6199490" y="4021696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B374B5E9-0845-3FC3-F90C-ADF641E30F98}"/>
              </a:ext>
            </a:extLst>
          </p:cNvPr>
          <p:cNvSpPr/>
          <p:nvPr/>
        </p:nvSpPr>
        <p:spPr>
          <a:xfrm>
            <a:off x="6959681" y="4023826"/>
            <a:ext cx="561255" cy="357260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11E91B58-69E2-B252-42A2-CE234CB75BC0}"/>
              </a:ext>
            </a:extLst>
          </p:cNvPr>
          <p:cNvSpPr/>
          <p:nvPr/>
        </p:nvSpPr>
        <p:spPr>
          <a:xfrm>
            <a:off x="4707259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3E1894E9-F433-1CE3-6A26-C493DF9D79C7}"/>
              </a:ext>
            </a:extLst>
          </p:cNvPr>
          <p:cNvSpPr/>
          <p:nvPr/>
        </p:nvSpPr>
        <p:spPr>
          <a:xfrm>
            <a:off x="5449788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A7CE62CE-AFFB-AD17-FA93-5578B2CE98B1}"/>
              </a:ext>
            </a:extLst>
          </p:cNvPr>
          <p:cNvSpPr/>
          <p:nvPr/>
        </p:nvSpPr>
        <p:spPr>
          <a:xfrm>
            <a:off x="6192317" y="4614658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42E5D38A-BB8C-3F42-85A5-A2AA1E625EAB}"/>
              </a:ext>
            </a:extLst>
          </p:cNvPr>
          <p:cNvSpPr/>
          <p:nvPr/>
        </p:nvSpPr>
        <p:spPr>
          <a:xfrm>
            <a:off x="6952508" y="4616788"/>
            <a:ext cx="561255" cy="991608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1804F8EF-606D-3051-D984-6F52B2AC6EF4}"/>
              </a:ext>
            </a:extLst>
          </p:cNvPr>
          <p:cNvSpPr/>
          <p:nvPr/>
        </p:nvSpPr>
        <p:spPr>
          <a:xfrm>
            <a:off x="4723909" y="5215713"/>
            <a:ext cx="1369727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E6BFD685-6D58-3866-0506-ECF9E119B18E}"/>
              </a:ext>
            </a:extLst>
          </p:cNvPr>
          <p:cNvSpPr/>
          <p:nvPr/>
        </p:nvSpPr>
        <p:spPr>
          <a:xfrm>
            <a:off x="6208967" y="5215713"/>
            <a:ext cx="561255" cy="357260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圆角矩形 7">
            <a:hlinkClick r:id="rId16" action="ppaction://hlinksldjump"/>
            <a:extLst>
              <a:ext uri="{FF2B5EF4-FFF2-40B4-BE49-F238E27FC236}">
                <a16:creationId xmlns:a16="http://schemas.microsoft.com/office/drawing/2014/main" id="{34CF8E00-2F66-EF0F-F8AC-AA380BC28BE9}"/>
              </a:ext>
            </a:extLst>
          </p:cNvPr>
          <p:cNvSpPr/>
          <p:nvPr/>
        </p:nvSpPr>
        <p:spPr>
          <a:xfrm>
            <a:off x="4709150" y="2829834"/>
            <a:ext cx="561255" cy="357260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30AD07-3793-E8F3-4FC1-9B8C34A3D98A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BC9347-F525-5997-42D7-201F1A9F22B4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079FA2D5-BAD8-7C50-F994-8F9D15D55F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A5471CC-1A2D-3FB0-6B91-FE2D1D44FE0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591378" y="2020056"/>
            <a:ext cx="3015544" cy="37711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CCF0A498-68DF-304E-719A-B16E62881C72}"/>
              </a:ext>
            </a:extLst>
          </p:cNvPr>
          <p:cNvSpPr/>
          <p:nvPr/>
        </p:nvSpPr>
        <p:spPr>
          <a:xfrm>
            <a:off x="4744064" y="2210778"/>
            <a:ext cx="2703871" cy="3409352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59EF47BF-9995-5825-212B-3D590B2CF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32222"/>
              </p:ext>
            </p:extLst>
          </p:nvPr>
        </p:nvGraphicFramePr>
        <p:xfrm>
          <a:off x="4738356" y="2223126"/>
          <a:ext cx="2703871" cy="3397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871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1" name="图片 10" descr="文本&#10;&#10;低可信度描述已自动生成">
            <a:extLst>
              <a:ext uri="{FF2B5EF4-FFF2-40B4-BE49-F238E27FC236}">
                <a16:creationId xmlns:a16="http://schemas.microsoft.com/office/drawing/2014/main" id="{9F4B5AF7-F24C-A9EB-E4E9-26FBF18EF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410" y="2213599"/>
            <a:ext cx="2265761" cy="569753"/>
          </a:xfrm>
          <a:prstGeom prst="rect">
            <a:avLst/>
          </a:prstGeom>
        </p:spPr>
      </p:pic>
      <p:pic>
        <p:nvPicPr>
          <p:cNvPr id="14" name="图片 13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72F441D0-2680-14FB-29A1-E68C42AB7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952" y="2828529"/>
            <a:ext cx="1844675" cy="463866"/>
          </a:xfrm>
          <a:prstGeom prst="rect">
            <a:avLst/>
          </a:prstGeom>
        </p:spPr>
      </p:pic>
      <p:pic>
        <p:nvPicPr>
          <p:cNvPr id="19" name="图片 18" descr="图片包含 图标&#10;&#10;描述已自动生成">
            <a:extLst>
              <a:ext uri="{FF2B5EF4-FFF2-40B4-BE49-F238E27FC236}">
                <a16:creationId xmlns:a16="http://schemas.microsoft.com/office/drawing/2014/main" id="{A7FB74A8-5730-1218-DE55-FB48ECBBA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6840" y="3380852"/>
            <a:ext cx="2086898" cy="524775"/>
          </a:xfrm>
          <a:prstGeom prst="rect">
            <a:avLst/>
          </a:prstGeom>
        </p:spPr>
      </p:pic>
      <p:pic>
        <p:nvPicPr>
          <p:cNvPr id="21" name="图片 20" descr="文本&#10;&#10;描述已自动生成">
            <a:extLst>
              <a:ext uri="{FF2B5EF4-FFF2-40B4-BE49-F238E27FC236}">
                <a16:creationId xmlns:a16="http://schemas.microsoft.com/office/drawing/2014/main" id="{F9D67324-7409-3233-7D4D-5FFA836BD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668" y="3999452"/>
            <a:ext cx="1645242" cy="413716"/>
          </a:xfrm>
          <a:prstGeom prst="rect">
            <a:avLst/>
          </a:prstGeom>
        </p:spPr>
      </p:pic>
      <p:pic>
        <p:nvPicPr>
          <p:cNvPr id="25" name="图片 24" descr="徽标&#10;&#10;描述已自动生成">
            <a:extLst>
              <a:ext uri="{FF2B5EF4-FFF2-40B4-BE49-F238E27FC236}">
                <a16:creationId xmlns:a16="http://schemas.microsoft.com/office/drawing/2014/main" id="{ABD89CFD-F79C-AC9D-DAAE-C8016BC531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1618" y="4510511"/>
            <a:ext cx="2062120" cy="500456"/>
          </a:xfrm>
          <a:prstGeom prst="rect">
            <a:avLst/>
          </a:prstGeom>
        </p:spPr>
      </p:pic>
      <p:sp>
        <p:nvSpPr>
          <p:cNvPr id="27" name="圆角矩形 26">
            <a:extLst>
              <a:ext uri="{FF2B5EF4-FFF2-40B4-BE49-F238E27FC236}">
                <a16:creationId xmlns:a16="http://schemas.microsoft.com/office/drawing/2014/main" id="{6E0348FF-3E80-7B77-B38C-BAC4B6AE5A3D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5420A8B7-2F5A-80DA-B90D-3862009D79C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77ABC2A-78BC-0780-8DE8-972D5FD95FB4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6461E0D-AA78-C833-8BA1-0F78A84518F9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1" name="圆角矩形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9CD17E-F7A0-9204-4E8B-873BF2D61848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82419993-2FD0-12BC-009E-C7EDD4A22ED7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94BBFE-060E-6715-4752-077AA6475A7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DA0DFFF-24BF-ECA4-EB2D-A6AE6E8B8347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850644E1-3A6B-52AE-CA68-A15E47D68CDA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D7517B4-D73C-BDEB-E28E-050A2291AD7F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4FE0751-7631-CDC8-3412-008F7C1D8507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15BFAFA-0E9D-5006-960A-AB24243D2197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753DA825-B20F-D9AF-55DE-5B3E8CA6E4CE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2948921-6936-1A3B-D2F4-57C609C888B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27A014F9-2F79-E6D3-8D3C-E41B7A5F011A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12A94DC0-067F-8227-09BB-9485F93C8CD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968D2668-718D-7B4E-E18B-E23D3C8E3AC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30AABFCB-1967-BFE7-AA17-D79206F1F015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2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50A1AB1-74F8-75A2-A9C6-C782A374EB12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5C9A3F9-FA30-ABAE-3620-0A5D51B77D9C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F79E779-55F2-9E0F-1F8C-9A85AE7B487B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388A694-BEDA-23A0-9051-3B923225B79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0" name="圆角矩形 49">
            <a:extLst>
              <a:ext uri="{FF2B5EF4-FFF2-40B4-BE49-F238E27FC236}">
                <a16:creationId xmlns:a16="http://schemas.microsoft.com/office/drawing/2014/main" id="{6E4014C5-0101-5DFC-B0D6-5AD7A8DB8D66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353EB5D2-ADB8-DB24-F556-45A26B1F31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8C43B99-5794-B387-3209-89170FB7415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604D0C2-DA1A-6608-22CE-ED4B4F440C9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EDA3C87-1ED7-D360-A61B-7884420543CB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E836E56-7581-6C44-3C1C-266398EB6B65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 descr="电子设备&#10;&#10;描述已自动生成">
            <a:extLst>
              <a:ext uri="{FF2B5EF4-FFF2-40B4-BE49-F238E27FC236}">
                <a16:creationId xmlns:a16="http://schemas.microsoft.com/office/drawing/2014/main" id="{6C8C9DE4-DCA5-A412-F524-0C88F3118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43697"/>
            <a:ext cx="2395046" cy="7770813"/>
          </a:xfrm>
          <a:prstGeom prst="rect">
            <a:avLst/>
          </a:prstGeom>
        </p:spPr>
      </p:pic>
      <p:pic>
        <p:nvPicPr>
          <p:cNvPr id="10" name="图片 9" descr="电子设备&#10;&#10;描述已自动生成">
            <a:extLst>
              <a:ext uri="{FF2B5EF4-FFF2-40B4-BE49-F238E27FC236}">
                <a16:creationId xmlns:a16="http://schemas.microsoft.com/office/drawing/2014/main" id="{018DE7B2-1907-BB2D-E2A8-088ECF4F4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46405"/>
            <a:ext cx="2361719" cy="77708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7561F1F-E527-3D7B-DD95-35A53E115EE7}"/>
              </a:ext>
            </a:extLst>
          </p:cNvPr>
          <p:cNvSpPr txBox="1"/>
          <p:nvPr/>
        </p:nvSpPr>
        <p:spPr>
          <a:xfrm>
            <a:off x="5859320" y="1134688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621629-17A2-5E14-5208-F6F24330A6CA}"/>
              </a:ext>
            </a:extLst>
          </p:cNvPr>
          <p:cNvSpPr/>
          <p:nvPr/>
        </p:nvSpPr>
        <p:spPr>
          <a:xfrm>
            <a:off x="7386993" y="1196815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ED61536-7B27-EE21-034A-0B40CAFECD3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" t="-251" r="-7" b="34523"/>
          <a:stretch/>
        </p:blipFill>
        <p:spPr>
          <a:xfrm>
            <a:off x="7347088" y="1209164"/>
            <a:ext cx="45719" cy="724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86F900E-306C-22B4-91A9-F4AEC42939A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" t="-251" r="-7" b="34523"/>
          <a:stretch/>
        </p:blipFill>
        <p:spPr>
          <a:xfrm>
            <a:off x="7501302" y="1209163"/>
            <a:ext cx="45719" cy="7247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6BDFDA7-6071-BC5F-FC87-7ED607DF76DE}"/>
              </a:ext>
            </a:extLst>
          </p:cNvPr>
          <p:cNvSpPr/>
          <p:nvPr/>
        </p:nvSpPr>
        <p:spPr>
          <a:xfrm>
            <a:off x="4591378" y="1360300"/>
            <a:ext cx="3015544" cy="644839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</a:t>
            </a:r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“</a:t>
            </a:r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”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920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rgbClr val="4662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591378" y="1839086"/>
            <a:ext cx="3015544" cy="395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4474E34-C554-8E5E-F139-4DCCDB47BBC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28ABDCF-4061-E6F0-07AD-A05326B1DBB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8CCB60-1FBE-47A6-6527-AD2C177DBA57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EDD7AF-D83D-8468-A86B-0C1FA525FECA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E05622-7030-2169-8D8A-F7690830A23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74FF8DC-5E4A-D86D-ECD5-AFEA57C52EB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7276-F664-D5EE-4BA4-6E9821BE184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7E4739-AB82-85F4-228E-FF08296EBD7D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F552DB5B-CBB4-7987-067A-04F5403AB30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BA1EB0B-D98A-B85F-0F77-C8BD52FD34A2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2658FF-6796-86F9-D34C-5F257FEA006B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D4203E-C1D3-25A0-A139-15AA1158BDDE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473ADE3-36BC-00A4-C9B0-93ABB19E27A1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919C2F-3AD9-BFE5-8928-D80DCE0D50E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E7965FBC-14AD-A729-140C-B0A9EB8DCFB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5BF810-57BB-389B-3CC7-F9A7639BDAFB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BA2E29F9-E086-8E3F-3070-18BA786364EC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20EFC439-28B8-6CC7-50CD-82A14526E1A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BB43C9F-F5CD-0746-66C2-AD489B49D82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0E60CD-D5C6-1C88-0A02-9654847CAE9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FFDCB6-DFE6-9E00-FF48-9947B3B02E04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8BDFE7-37D7-ED15-4A6A-4832BB3B746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9ED2B59-A1C2-6111-BEC0-C597461362D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E478ABE7-7324-DF12-C08B-5082CF65BE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1B9E05-DAAD-5647-0990-BEC3ECB66EC4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83739B3-65ED-E79B-EC02-B71CFFF69601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9A5F785-97E8-3A06-97E9-11509EE6687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7482E4-794E-7E87-1AB6-45BC4806D2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03C520D-D7CD-6012-4AA4-4BA0B804B4D4}"/>
              </a:ext>
            </a:extLst>
          </p:cNvPr>
          <p:cNvSpPr/>
          <p:nvPr/>
        </p:nvSpPr>
        <p:spPr>
          <a:xfrm>
            <a:off x="4591378" y="1360301"/>
            <a:ext cx="3015544" cy="478784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新信息</a:t>
            </a:r>
          </a:p>
        </p:txBody>
      </p:sp>
      <p:sp>
        <p:nvSpPr>
          <p:cNvPr id="39" name="圆角矩形 3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9B8D72-91FC-F596-4DCB-815543A7BF2F}"/>
              </a:ext>
            </a:extLst>
          </p:cNvPr>
          <p:cNvSpPr/>
          <p:nvPr/>
        </p:nvSpPr>
        <p:spPr>
          <a:xfrm>
            <a:off x="7223518" y="1468798"/>
            <a:ext cx="261611" cy="261611"/>
          </a:xfrm>
          <a:prstGeom prst="roundRect">
            <a:avLst/>
          </a:prstGeom>
          <a:gradFill>
            <a:gsLst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aphicFrame>
        <p:nvGraphicFramePr>
          <p:cNvPr id="42" name="表格 42">
            <a:extLst>
              <a:ext uri="{FF2B5EF4-FFF2-40B4-BE49-F238E27FC236}">
                <a16:creationId xmlns:a16="http://schemas.microsoft.com/office/drawing/2014/main" id="{69AEB46E-65DB-4988-C901-8D2DDA8C5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51074"/>
              </p:ext>
            </p:extLst>
          </p:nvPr>
        </p:nvGraphicFramePr>
        <p:xfrm>
          <a:off x="4591378" y="1832716"/>
          <a:ext cx="3015544" cy="3958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544">
                  <a:extLst>
                    <a:ext uri="{9D8B030D-6E8A-4147-A177-3AD203B41FA5}">
                      <a16:colId xmlns:a16="http://schemas.microsoft.com/office/drawing/2014/main" val="3929546544"/>
                    </a:ext>
                  </a:extLst>
                </a:gridCol>
              </a:tblGrid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657988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242212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872258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591893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004417"/>
                  </a:ext>
                </a:extLst>
              </a:tr>
            </a:tbl>
          </a:graphicData>
        </a:graphic>
      </p:graphicFrame>
      <p:sp>
        <p:nvSpPr>
          <p:cNvPr id="43" name="矩形 42">
            <a:extLst>
              <a:ext uri="{FF2B5EF4-FFF2-40B4-BE49-F238E27FC236}">
                <a16:creationId xmlns:a16="http://schemas.microsoft.com/office/drawing/2014/main" id="{5AA420E3-4D7D-07FF-8889-101BCBA7CC6F}"/>
              </a:ext>
            </a:extLst>
          </p:cNvPr>
          <p:cNvSpPr/>
          <p:nvPr/>
        </p:nvSpPr>
        <p:spPr>
          <a:xfrm>
            <a:off x="7293132" y="1532963"/>
            <a:ext cx="126396" cy="1263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形 44" descr="笔 纯色填充">
            <a:extLst>
              <a:ext uri="{FF2B5EF4-FFF2-40B4-BE49-F238E27FC236}">
                <a16:creationId xmlns:a16="http://schemas.microsoft.com/office/drawing/2014/main" id="{B86FD358-60C3-A288-2A47-710A88469A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1365" y="1493083"/>
            <a:ext cx="134534" cy="134534"/>
          </a:xfrm>
          <a:prstGeom prst="rect">
            <a:avLst/>
          </a:prstGeom>
        </p:spPr>
      </p:pic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B472B095-4A75-086A-A1F4-1AAF8C1E6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17571"/>
            <a:ext cx="2395046" cy="7770813"/>
          </a:xfrm>
          <a:prstGeom prst="rect">
            <a:avLst/>
          </a:prstGeom>
        </p:spPr>
      </p:pic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1426F7D4-3A12-3DA5-9839-C3DAE3FF5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20279"/>
            <a:ext cx="2361719" cy="7770813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C711117D-7ABE-F58F-7D89-3DEF3E9E144C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B57251B-AD73-2AE6-775B-D9A6223F8B32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815AFEAD-EC4C-4D36-3BF0-DC80D037A0B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CF8A349-1D71-1DBA-786C-089BFC742DD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solidFill>
            <a:srgbClr val="4662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4C99C3F-7F1C-5424-7DC3-6EB221E805E1}"/>
              </a:ext>
            </a:extLst>
          </p:cNvPr>
          <p:cNvSpPr/>
          <p:nvPr/>
        </p:nvSpPr>
        <p:spPr>
          <a:xfrm>
            <a:off x="4591378" y="1360301"/>
            <a:ext cx="3015544" cy="478784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新信息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616250" y="1839085"/>
            <a:ext cx="2990671" cy="3952115"/>
          </a:xfrm>
          <a:prstGeom prst="rect">
            <a:avLst/>
          </a:prstGeom>
          <a:solidFill>
            <a:srgbClr val="DBE3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4474E34-C554-8E5E-F139-4DCCDB47BBC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28ABDCF-4061-E6F0-07AD-A05326B1DBB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8CCB60-1FBE-47A6-6527-AD2C177DBA57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EDD7AF-D83D-8468-A86B-0C1FA525FECA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E05622-7030-2169-8D8A-F7690830A23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74FF8DC-5E4A-D86D-ECD5-AFEA57C52EB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7276-F664-D5EE-4BA4-6E9821BE184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7E4739-AB82-85F4-228E-FF08296EBD7D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F552DB5B-CBB4-7987-067A-04F5403AB30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BA1EB0B-D98A-B85F-0F77-C8BD52FD34A2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2658FF-6796-86F9-D34C-5F257FEA006B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D4203E-C1D3-25A0-A139-15AA1158BDDE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473ADE3-36BC-00A4-C9B0-93ABB19E27A1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919C2F-3AD9-BFE5-8928-D80DCE0D50E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E7965FBC-14AD-A729-140C-B0A9EB8DCFB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5BF810-57BB-389B-3CC7-F9A7639BDAFB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BA2E29F9-E086-8E3F-3070-18BA786364EC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20EFC439-28B8-6CC7-50CD-82A14526E1A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BB43C9F-F5CD-0746-66C2-AD489B49D82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0E60CD-D5C6-1C88-0A02-9654847CAE9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FFDCB6-DFE6-9E00-FF48-9947B3B02E04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8BDFE7-37D7-ED15-4A6A-4832BB3B746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9ED2B59-A1C2-6111-BEC0-C597461362D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E478ABE7-7324-DF12-C08B-5082CF65BE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1B9E05-DAAD-5647-0990-BEC3ECB66EC4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83739B3-65ED-E79B-EC02-B71CFFF69601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9A5F785-97E8-3A06-97E9-11509EE6687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7482E4-794E-7E87-1AB6-45BC4806D2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89B8D72-91FC-F596-4DCB-815543A7BF2F}"/>
              </a:ext>
            </a:extLst>
          </p:cNvPr>
          <p:cNvSpPr/>
          <p:nvPr/>
        </p:nvSpPr>
        <p:spPr>
          <a:xfrm>
            <a:off x="7040318" y="1468798"/>
            <a:ext cx="444811" cy="261611"/>
          </a:xfrm>
          <a:prstGeom prst="roundRect">
            <a:avLst/>
          </a:prstGeom>
          <a:gradFill>
            <a:gsLst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取消</a:t>
            </a: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B472B095-4A75-086A-A1F4-1AAF8C1E6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17571"/>
            <a:ext cx="2395046" cy="7770813"/>
          </a:xfrm>
          <a:prstGeom prst="rect">
            <a:avLst/>
          </a:prstGeom>
        </p:spPr>
      </p:pic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1426F7D4-3A12-3DA5-9839-C3DAE3FF5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20279"/>
            <a:ext cx="2361719" cy="7770813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E09DB09E-BAB7-A82C-32A8-2C5C669BD963}"/>
              </a:ext>
            </a:extLst>
          </p:cNvPr>
          <p:cNvSpPr/>
          <p:nvPr/>
        </p:nvSpPr>
        <p:spPr>
          <a:xfrm>
            <a:off x="4621216" y="1839085"/>
            <a:ext cx="2985705" cy="31156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收件人：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C55A9B01-E796-E30D-1B9B-CCB917573A99}"/>
              </a:ext>
            </a:extLst>
          </p:cNvPr>
          <p:cNvSpPr/>
          <p:nvPr/>
        </p:nvSpPr>
        <p:spPr>
          <a:xfrm>
            <a:off x="7281333" y="1889043"/>
            <a:ext cx="203796" cy="203796"/>
          </a:xfrm>
          <a:prstGeom prst="ellipse">
            <a:avLst/>
          </a:prstGeom>
          <a:gradFill>
            <a:gsLst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/>
              <a:t>+</a:t>
            </a:r>
            <a:endParaRPr kumimoji="1" lang="zh-CN" altLang="en-US" sz="14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1580FFC-A05E-E311-F619-31A1091DE7CB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A452A6B-9145-658A-1CA1-51CEA663C7AE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70839CA8-5FCF-765B-F398-E1943459D0E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184F1D9-CAA3-C183-4EAF-A38F00F7FD7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9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591378" y="1839086"/>
            <a:ext cx="3015544" cy="395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4474E34-C554-8E5E-F139-4DCCDB47BBC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28ABDCF-4061-E6F0-07AD-A05326B1DBB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8CCB60-1FBE-47A6-6527-AD2C177DBA57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EDD7AF-D83D-8468-A86B-0C1FA525FECA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E05622-7030-2169-8D8A-F7690830A23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74FF8DC-5E4A-D86D-ECD5-AFEA57C52EB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7276-F664-D5EE-4BA4-6E9821BE184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7E4739-AB82-85F4-228E-FF08296EBD7D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F552DB5B-CBB4-7987-067A-04F5403AB30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BA1EB0B-D98A-B85F-0F77-C8BD52FD34A2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2658FF-6796-86F9-D34C-5F257FEA006B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D4203E-C1D3-25A0-A139-15AA1158BDDE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473ADE3-36BC-00A4-C9B0-93ABB19E27A1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919C2F-3AD9-BFE5-8928-D80DCE0D50E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E7965FBC-14AD-A729-140C-B0A9EB8DCFB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5BF810-57BB-389B-3CC7-F9A7639BDAFB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BA2E29F9-E086-8E3F-3070-18BA786364EC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20EFC439-28B8-6CC7-50CD-82A14526E1A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BB43C9F-F5CD-0746-66C2-AD489B49D82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0E60CD-D5C6-1C88-0A02-9654847CAE9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FFDCB6-DFE6-9E00-FF48-9947B3B02E04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8BDFE7-37D7-ED15-4A6A-4832BB3B746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9ED2B59-A1C2-6111-BEC0-C597461362D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E478ABE7-7324-DF12-C08B-5082CF65BE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1B9E05-DAAD-5647-0990-BEC3ECB66EC4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83739B3-65ED-E79B-EC02-B71CFFF69601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9A5F785-97E8-3A06-97E9-11509EE6687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7482E4-794E-7E87-1AB6-45BC4806D2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A7FEFA-1E2D-903B-A4A1-D51E4B737A40}"/>
              </a:ext>
            </a:extLst>
          </p:cNvPr>
          <p:cNvSpPr/>
          <p:nvPr/>
        </p:nvSpPr>
        <p:spPr>
          <a:xfrm>
            <a:off x="4591378" y="1360301"/>
            <a:ext cx="3015544" cy="478784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</a:p>
        </p:txBody>
      </p:sp>
      <p:sp>
        <p:nvSpPr>
          <p:cNvPr id="39" name="圆角矩形 3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9B8D72-91FC-F596-4DCB-815543A7BF2F}"/>
              </a:ext>
            </a:extLst>
          </p:cNvPr>
          <p:cNvSpPr/>
          <p:nvPr/>
        </p:nvSpPr>
        <p:spPr>
          <a:xfrm>
            <a:off x="7223518" y="1468798"/>
            <a:ext cx="261611" cy="261611"/>
          </a:xfrm>
          <a:prstGeom prst="roundRect">
            <a:avLst/>
          </a:prstGeom>
          <a:gradFill>
            <a:gsLst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B472B095-4A75-086A-A1F4-1AAF8C1E6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17571"/>
            <a:ext cx="2395046" cy="7770813"/>
          </a:xfrm>
          <a:prstGeom prst="rect">
            <a:avLst/>
          </a:prstGeom>
        </p:spPr>
      </p:pic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1426F7D4-3A12-3DA5-9839-C3DAE3FF5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20279"/>
            <a:ext cx="2361719" cy="7770813"/>
          </a:xfrm>
          <a:prstGeom prst="rect">
            <a:avLst/>
          </a:prstGeom>
        </p:spPr>
      </p:pic>
      <p:graphicFrame>
        <p:nvGraphicFramePr>
          <p:cNvPr id="46" name="表格 46">
            <a:extLst>
              <a:ext uri="{FF2B5EF4-FFF2-40B4-BE49-F238E27FC236}">
                <a16:creationId xmlns:a16="http://schemas.microsoft.com/office/drawing/2014/main" id="{2B77E24C-6553-56A8-03D8-3D152FBCDC94}"/>
              </a:ext>
            </a:extLst>
          </p:cNvPr>
          <p:cNvGraphicFramePr>
            <a:graphicFrameLocks noGrp="1"/>
          </p:cNvGraphicFramePr>
          <p:nvPr/>
        </p:nvGraphicFramePr>
        <p:xfrm>
          <a:off x="4620951" y="2179982"/>
          <a:ext cx="2998731" cy="3440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731">
                  <a:extLst>
                    <a:ext uri="{9D8B030D-6E8A-4147-A177-3AD203B41FA5}">
                      <a16:colId xmlns:a16="http://schemas.microsoft.com/office/drawing/2014/main" val="3849790592"/>
                    </a:ext>
                  </a:extLst>
                </a:gridCol>
              </a:tblGrid>
              <a:tr h="43001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675374"/>
                  </a:ext>
                </a:extLst>
              </a:tr>
              <a:tr h="43001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080235"/>
                  </a:ext>
                </a:extLst>
              </a:tr>
              <a:tr h="43001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135298"/>
                  </a:ext>
                </a:extLst>
              </a:tr>
              <a:tr h="4300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无通讯录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434463"/>
                  </a:ext>
                </a:extLst>
              </a:tr>
              <a:tr h="43001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603374"/>
                  </a:ext>
                </a:extLst>
              </a:tr>
              <a:tr h="43001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446771"/>
                  </a:ext>
                </a:extLst>
              </a:tr>
              <a:tr h="43001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392177"/>
                  </a:ext>
                </a:extLst>
              </a:tr>
              <a:tr h="43001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728997"/>
                  </a:ext>
                </a:extLst>
              </a:tr>
            </a:tbl>
          </a:graphicData>
        </a:graphic>
      </p:graphicFrame>
      <p:sp>
        <p:nvSpPr>
          <p:cNvPr id="47" name="矩形 46">
            <a:extLst>
              <a:ext uri="{FF2B5EF4-FFF2-40B4-BE49-F238E27FC236}">
                <a16:creationId xmlns:a16="http://schemas.microsoft.com/office/drawing/2014/main" id="{E8FEA8C7-8C98-6376-43A6-E0C628EFADDC}"/>
              </a:ext>
            </a:extLst>
          </p:cNvPr>
          <p:cNvSpPr/>
          <p:nvPr/>
        </p:nvSpPr>
        <p:spPr>
          <a:xfrm>
            <a:off x="4633683" y="1839085"/>
            <a:ext cx="2982068" cy="334880"/>
          </a:xfrm>
          <a:prstGeom prst="rect">
            <a:avLst/>
          </a:prstGeom>
          <a:gradFill>
            <a:gsLst>
              <a:gs pos="81000">
                <a:schemeClr val="tx1">
                  <a:lumMod val="50000"/>
                  <a:lumOff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DFD2E23D-EE95-29BA-CD25-87185DCF7F94}"/>
              </a:ext>
            </a:extLst>
          </p:cNvPr>
          <p:cNvSpPr/>
          <p:nvPr/>
        </p:nvSpPr>
        <p:spPr>
          <a:xfrm>
            <a:off x="4704866" y="1914738"/>
            <a:ext cx="2816811" cy="1883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CN" sz="2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1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搜索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E057E7E-7E47-D869-A214-99C616915FD2}"/>
              </a:ext>
            </a:extLst>
          </p:cNvPr>
          <p:cNvSpPr/>
          <p:nvPr/>
        </p:nvSpPr>
        <p:spPr>
          <a:xfrm>
            <a:off x="4620618" y="1139332"/>
            <a:ext cx="3015544" cy="224585"/>
          </a:xfrm>
          <a:prstGeom prst="rect">
            <a:avLst/>
          </a:prstGeom>
          <a:solidFill>
            <a:srgbClr val="4662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0" name="图形 49" descr="放大镜 纯色填充">
            <a:extLst>
              <a:ext uri="{FF2B5EF4-FFF2-40B4-BE49-F238E27FC236}">
                <a16:creationId xmlns:a16="http://schemas.microsoft.com/office/drawing/2014/main" id="{C8BBB058-142B-7FBD-3E86-5C226D8DCC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43430" y="1945413"/>
            <a:ext cx="143066" cy="143066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0920AAD6-033A-DCCA-CE2E-FDBE3FB702B9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8E39E2D-3B76-207B-3CB6-064D9CBDAC57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5D480AAA-4A17-A660-5A7B-8FBD7B73E2E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A5131235-34FC-4D50-CC8F-0C285C6CDA1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4474E34-C554-8E5E-F139-4DCCDB47BBC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28ABDCF-4061-E6F0-07AD-A05326B1DBB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8CCB60-1FBE-47A6-6527-AD2C177DBA57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EDD7AF-D83D-8468-A86B-0C1FA525FECA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E05622-7030-2169-8D8A-F7690830A23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74FF8DC-5E4A-D86D-ECD5-AFEA57C52EB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7276-F664-D5EE-4BA4-6E9821BE184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7E4739-AB82-85F4-228E-FF08296EBD7D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F552DB5B-CBB4-7987-067A-04F5403AB30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BA1EB0B-D98A-B85F-0F77-C8BD52FD34A2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2658FF-6796-86F9-D34C-5F257FEA006B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D4203E-C1D3-25A0-A139-15AA1158BDDE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473ADE3-36BC-00A4-C9B0-93ABB19E27A1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919C2F-3AD9-BFE5-8928-D80DCE0D50E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E7965FBC-14AD-A729-140C-B0A9EB8DCFB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5BF810-57BB-389B-3CC7-F9A7639BDAFB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BA2E29F9-E086-8E3F-3070-18BA786364EC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20EFC439-28B8-6CC7-50CD-82A14526E1A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BB43C9F-F5CD-0746-66C2-AD489B49D82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0E60CD-D5C6-1C88-0A02-9654847CAE9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FFDCB6-DFE6-9E00-FF48-9947B3B02E04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8BDFE7-37D7-ED15-4A6A-4832BB3B746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9ED2B59-A1C2-6111-BEC0-C597461362D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E478ABE7-7324-DF12-C08B-5082CF65BE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1B9E05-DAAD-5647-0990-BEC3ECB66EC4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83739B3-65ED-E79B-EC02-B71CFFF69601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9A5F785-97E8-3A06-97E9-11509EE6687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7482E4-794E-7E87-1AB6-45BC4806D2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B472B095-4A75-086A-A1F4-1AAF8C1E6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17571"/>
            <a:ext cx="2395046" cy="7770813"/>
          </a:xfrm>
          <a:prstGeom prst="rect">
            <a:avLst/>
          </a:prstGeom>
        </p:spPr>
      </p:pic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1426F7D4-3A12-3DA5-9839-C3DAE3FF5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20279"/>
            <a:ext cx="2361719" cy="7770813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E6C5003B-6F92-D1D7-808B-D709A71E9B75}"/>
              </a:ext>
            </a:extLst>
          </p:cNvPr>
          <p:cNvSpPr/>
          <p:nvPr/>
        </p:nvSpPr>
        <p:spPr>
          <a:xfrm>
            <a:off x="4610205" y="1839084"/>
            <a:ext cx="2996717" cy="4010799"/>
          </a:xfrm>
          <a:prstGeom prst="rect">
            <a:avLst/>
          </a:prstGeom>
          <a:solidFill>
            <a:srgbClr val="DBE3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F0F984D4-BCF3-024B-8F96-104E8D1E832E}"/>
              </a:ext>
            </a:extLst>
          </p:cNvPr>
          <p:cNvSpPr/>
          <p:nvPr/>
        </p:nvSpPr>
        <p:spPr>
          <a:xfrm>
            <a:off x="4754430" y="1975799"/>
            <a:ext cx="2683130" cy="1121147"/>
          </a:xfrm>
          <a:prstGeom prst="roundRect">
            <a:avLst>
              <a:gd name="adj" fmla="val 5898"/>
            </a:avLst>
          </a:prstGeom>
          <a:solidFill>
            <a:schemeClr val="bg1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飞行模式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kumimoji="1" lang="en-US" altLang="zh-CN" sz="8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</a:t>
            </a:r>
            <a:r>
              <a:rPr kumimoji="1" lang="en-US" altLang="zh-CN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Wi-Fi</a:t>
            </a:r>
          </a:p>
          <a:p>
            <a:r>
              <a:rPr kumimoji="1" lang="zh-CN" altLang="en-US" sz="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zh-CN" altLang="en-US" sz="8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endParaRPr kumimoji="1" lang="en-US" altLang="zh-CN" sz="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蓝牙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1F4145F1-9AE3-0D5B-624D-DEC0BC9A8633}"/>
              </a:ext>
            </a:extLst>
          </p:cNvPr>
          <p:cNvCxnSpPr/>
          <p:nvPr/>
        </p:nvCxnSpPr>
        <p:spPr>
          <a:xfrm>
            <a:off x="4764447" y="2322709"/>
            <a:ext cx="26631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>
            <a:extLst>
              <a:ext uri="{FF2B5EF4-FFF2-40B4-BE49-F238E27FC236}">
                <a16:creationId xmlns:a16="http://schemas.microsoft.com/office/drawing/2014/main" id="{7BE6BE16-1721-0BA0-9B85-FEFA7B82C544}"/>
              </a:ext>
            </a:extLst>
          </p:cNvPr>
          <p:cNvCxnSpPr/>
          <p:nvPr/>
        </p:nvCxnSpPr>
        <p:spPr>
          <a:xfrm>
            <a:off x="4767780" y="2708713"/>
            <a:ext cx="26631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5A6F5104-EF67-AAC2-CD8C-1FE3C2F83459}"/>
              </a:ext>
            </a:extLst>
          </p:cNvPr>
          <p:cNvSpPr/>
          <p:nvPr/>
        </p:nvSpPr>
        <p:spPr>
          <a:xfrm>
            <a:off x="4822657" y="2050283"/>
            <a:ext cx="219928" cy="219928"/>
          </a:xfrm>
          <a:prstGeom prst="roundRect">
            <a:avLst>
              <a:gd name="adj" fmla="val 6561"/>
            </a:avLst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6" name="图形 55" descr="飞机 纯色填充">
            <a:extLst>
              <a:ext uri="{FF2B5EF4-FFF2-40B4-BE49-F238E27FC236}">
                <a16:creationId xmlns:a16="http://schemas.microsoft.com/office/drawing/2014/main" id="{1A2F0635-DB44-8848-86F8-C50D0E4DCF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4847367" y="2079799"/>
            <a:ext cx="170509" cy="170509"/>
          </a:xfrm>
          <a:prstGeom prst="rect">
            <a:avLst/>
          </a:prstGeom>
        </p:spPr>
      </p:pic>
      <p:sp>
        <p:nvSpPr>
          <p:cNvPr id="57" name="圆角矩形 56">
            <a:extLst>
              <a:ext uri="{FF2B5EF4-FFF2-40B4-BE49-F238E27FC236}">
                <a16:creationId xmlns:a16="http://schemas.microsoft.com/office/drawing/2014/main" id="{B22681A8-ADBB-AC77-E258-06CB1D539472}"/>
              </a:ext>
            </a:extLst>
          </p:cNvPr>
          <p:cNvSpPr/>
          <p:nvPr/>
        </p:nvSpPr>
        <p:spPr>
          <a:xfrm>
            <a:off x="4822657" y="2405747"/>
            <a:ext cx="219928" cy="219928"/>
          </a:xfrm>
          <a:prstGeom prst="roundRect">
            <a:avLst>
              <a:gd name="adj" fmla="val 6561"/>
            </a:avLst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9" name="图形 58" descr="Wi-Fi 纯色填充">
            <a:extLst>
              <a:ext uri="{FF2B5EF4-FFF2-40B4-BE49-F238E27FC236}">
                <a16:creationId xmlns:a16="http://schemas.microsoft.com/office/drawing/2014/main" id="{F30AE2CE-B518-B709-9AA8-CED3A9C64C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92118" y="2374599"/>
            <a:ext cx="281006" cy="281006"/>
          </a:xfrm>
          <a:prstGeom prst="rect">
            <a:avLst/>
          </a:prstGeom>
        </p:spPr>
      </p:pic>
      <p:sp>
        <p:nvSpPr>
          <p:cNvPr id="60" name="圆角矩形 59">
            <a:extLst>
              <a:ext uri="{FF2B5EF4-FFF2-40B4-BE49-F238E27FC236}">
                <a16:creationId xmlns:a16="http://schemas.microsoft.com/office/drawing/2014/main" id="{8F25E1C0-39F6-3561-8AF1-235344B8E55B}"/>
              </a:ext>
            </a:extLst>
          </p:cNvPr>
          <p:cNvSpPr/>
          <p:nvPr/>
        </p:nvSpPr>
        <p:spPr>
          <a:xfrm>
            <a:off x="4822657" y="2792319"/>
            <a:ext cx="219928" cy="219928"/>
          </a:xfrm>
          <a:prstGeom prst="roundRect">
            <a:avLst>
              <a:gd name="adj" fmla="val 6561"/>
            </a:avLst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D28C1B79-F95F-D454-37C0-E38DA4B8A1DD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78000" y1="55250" x2="77875" y2="74000"/>
                        <a14:backgroundMark x1="11875" y1="74750" x2="31250" y2="82750"/>
                        <a14:backgroundMark x1="31250" y1="82750" x2="31375" y2="82250"/>
                      </a14:backgroundRemoval>
                    </a14:imgEffect>
                    <a14:imgEffect>
                      <a14:artisticMarker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8788" y="2778997"/>
            <a:ext cx="247666" cy="247666"/>
          </a:xfrm>
          <a:prstGeom prst="rect">
            <a:avLst/>
          </a:prstGeom>
        </p:spPr>
      </p:pic>
      <p:sp>
        <p:nvSpPr>
          <p:cNvPr id="70" name="圆角矩形 69">
            <a:extLst>
              <a:ext uri="{FF2B5EF4-FFF2-40B4-BE49-F238E27FC236}">
                <a16:creationId xmlns:a16="http://schemas.microsoft.com/office/drawing/2014/main" id="{1C0AEF05-085D-6139-14EC-1C9DAB00B352}"/>
              </a:ext>
            </a:extLst>
          </p:cNvPr>
          <p:cNvSpPr/>
          <p:nvPr/>
        </p:nvSpPr>
        <p:spPr>
          <a:xfrm>
            <a:off x="4754430" y="3390901"/>
            <a:ext cx="2683130" cy="728418"/>
          </a:xfrm>
          <a:prstGeom prst="roundRect">
            <a:avLst>
              <a:gd name="adj" fmla="val 5898"/>
            </a:avLst>
          </a:prstGeom>
          <a:solidFill>
            <a:schemeClr val="bg1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勿扰模式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kumimoji="1" lang="en-US" altLang="zh-CN" sz="7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通知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AF657381-D257-B276-7B7F-E946B81A3430}"/>
              </a:ext>
            </a:extLst>
          </p:cNvPr>
          <p:cNvCxnSpPr/>
          <p:nvPr/>
        </p:nvCxnSpPr>
        <p:spPr>
          <a:xfrm>
            <a:off x="4764447" y="3734314"/>
            <a:ext cx="26631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A9E0A94D-CF93-764D-895F-50F363EC50D9}"/>
              </a:ext>
            </a:extLst>
          </p:cNvPr>
          <p:cNvSpPr/>
          <p:nvPr/>
        </p:nvSpPr>
        <p:spPr>
          <a:xfrm>
            <a:off x="4822657" y="3447906"/>
            <a:ext cx="219928" cy="219928"/>
          </a:xfrm>
          <a:prstGeom prst="roundRect">
            <a:avLst>
              <a:gd name="adj" fmla="val 6561"/>
            </a:avLst>
          </a:prstGeom>
          <a:gradFill>
            <a:gsLst>
              <a:gs pos="81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5" name="图形 74" descr="月亮 纯色填充">
            <a:extLst>
              <a:ext uri="{FF2B5EF4-FFF2-40B4-BE49-F238E27FC236}">
                <a16:creationId xmlns:a16="http://schemas.microsoft.com/office/drawing/2014/main" id="{F7F04D56-81FB-9EE9-F8C8-E099BF26D7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4857133" y="3479326"/>
            <a:ext cx="153530" cy="153530"/>
          </a:xfrm>
          <a:prstGeom prst="rect">
            <a:avLst/>
          </a:prstGeom>
        </p:spPr>
      </p:pic>
      <p:sp>
        <p:nvSpPr>
          <p:cNvPr id="77" name="圆角矩形 76">
            <a:extLst>
              <a:ext uri="{FF2B5EF4-FFF2-40B4-BE49-F238E27FC236}">
                <a16:creationId xmlns:a16="http://schemas.microsoft.com/office/drawing/2014/main" id="{D65F5063-00FF-B2E0-8604-25F3CD4DC7F3}"/>
              </a:ext>
            </a:extLst>
          </p:cNvPr>
          <p:cNvSpPr/>
          <p:nvPr/>
        </p:nvSpPr>
        <p:spPr>
          <a:xfrm>
            <a:off x="4820635" y="3819157"/>
            <a:ext cx="219928" cy="219928"/>
          </a:xfrm>
          <a:prstGeom prst="roundRect">
            <a:avLst>
              <a:gd name="adj" fmla="val 6561"/>
            </a:avLst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5A0AC583-265E-E73C-8F5C-A3FB2E5D733A}"/>
              </a:ext>
            </a:extLst>
          </p:cNvPr>
          <p:cNvSpPr/>
          <p:nvPr/>
        </p:nvSpPr>
        <p:spPr>
          <a:xfrm>
            <a:off x="4877087" y="3871861"/>
            <a:ext cx="115928" cy="115928"/>
          </a:xfrm>
          <a:prstGeom prst="ellipse">
            <a:avLst/>
          </a:prstGeom>
          <a:gradFill>
            <a:gsLst>
              <a:gs pos="81000">
                <a:srgbClr val="C00000"/>
              </a:gs>
              <a:gs pos="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2876BA-71C2-E7C5-2907-0018A474702E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F730E2D-F393-936A-F8E1-232FA7EA8EFE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2CDF7608-2A9B-4076-E04B-A9D0A0CBD3B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76CA26C-0FD1-322C-3756-732D89199CA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C45CCE9-27DE-6717-3C62-25B0ECC22116}"/>
              </a:ext>
            </a:extLst>
          </p:cNvPr>
          <p:cNvSpPr/>
          <p:nvPr/>
        </p:nvSpPr>
        <p:spPr>
          <a:xfrm>
            <a:off x="4591378" y="1360301"/>
            <a:ext cx="3015544" cy="478784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5B80490C-57AB-6BF8-64A5-A477C54AEB92}"/>
              </a:ext>
            </a:extLst>
          </p:cNvPr>
          <p:cNvSpPr/>
          <p:nvPr/>
        </p:nvSpPr>
        <p:spPr>
          <a:xfrm>
            <a:off x="4753717" y="4392055"/>
            <a:ext cx="2683130" cy="725462"/>
          </a:xfrm>
          <a:prstGeom prst="roundRect">
            <a:avLst>
              <a:gd name="adj" fmla="val 5898"/>
            </a:avLst>
          </a:prstGeom>
          <a:solidFill>
            <a:schemeClr val="bg1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通用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kumimoji="1" lang="en-US" altLang="zh-CN" sz="8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声音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2" name="圆角矩形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560F93-D3E8-A48A-837D-719452010A71}"/>
              </a:ext>
            </a:extLst>
          </p:cNvPr>
          <p:cNvSpPr/>
          <p:nvPr/>
        </p:nvSpPr>
        <p:spPr>
          <a:xfrm>
            <a:off x="4803504" y="4432253"/>
            <a:ext cx="269876" cy="272598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09C08D3C-78F0-ACE1-77C0-CF51C56F39D7}"/>
              </a:ext>
            </a:extLst>
          </p:cNvPr>
          <p:cNvSpPr/>
          <p:nvPr/>
        </p:nvSpPr>
        <p:spPr>
          <a:xfrm>
            <a:off x="4820635" y="4818001"/>
            <a:ext cx="219928" cy="219928"/>
          </a:xfrm>
          <a:prstGeom prst="roundRect">
            <a:avLst>
              <a:gd name="adj" fmla="val 6561"/>
            </a:avLst>
          </a:prstGeom>
          <a:gradFill>
            <a:gsLst>
              <a:gs pos="81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7" name="图形 46" descr="声音媒体 纯色填充">
            <a:extLst>
              <a:ext uri="{FF2B5EF4-FFF2-40B4-BE49-F238E27FC236}">
                <a16:creationId xmlns:a16="http://schemas.microsoft.com/office/drawing/2014/main" id="{6FBD8AEE-05A4-3FBD-A962-D29CD55CC0E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808797" y="4800418"/>
            <a:ext cx="247657" cy="247657"/>
          </a:xfrm>
          <a:prstGeom prst="rect">
            <a:avLst/>
          </a:prstGeom>
        </p:spPr>
      </p:pic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87460340-0035-C94C-AA13-B85C5F6D52D6}"/>
              </a:ext>
            </a:extLst>
          </p:cNvPr>
          <p:cNvCxnSpPr/>
          <p:nvPr/>
        </p:nvCxnSpPr>
        <p:spPr>
          <a:xfrm>
            <a:off x="4773741" y="4754786"/>
            <a:ext cx="26631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011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形 84" descr="男性形象 纯色填充">
            <a:extLst>
              <a:ext uri="{FF2B5EF4-FFF2-40B4-BE49-F238E27FC236}">
                <a16:creationId xmlns:a16="http://schemas.microsoft.com/office/drawing/2014/main" id="{DF307D80-385A-5540-10F8-93F890DD4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9798" y="5112048"/>
            <a:ext cx="142822" cy="142822"/>
          </a:xfrm>
          <a:prstGeom prst="rect">
            <a:avLst/>
          </a:prstGeom>
        </p:spPr>
      </p:pic>
      <p:sp>
        <p:nvSpPr>
          <p:cNvPr id="86" name="加号 85">
            <a:extLst>
              <a:ext uri="{FF2B5EF4-FFF2-40B4-BE49-F238E27FC236}">
                <a16:creationId xmlns:a16="http://schemas.microsoft.com/office/drawing/2014/main" id="{1014E57F-BF18-5C2D-662A-32739954068A}"/>
              </a:ext>
            </a:extLst>
          </p:cNvPr>
          <p:cNvSpPr/>
          <p:nvPr/>
        </p:nvSpPr>
        <p:spPr>
          <a:xfrm>
            <a:off x="4939746" y="4861835"/>
            <a:ext cx="61282" cy="612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78B2DFF6-B390-5F86-1AD2-CEF65D341A20}"/>
              </a:ext>
            </a:extLst>
          </p:cNvPr>
          <p:cNvSpPr/>
          <p:nvPr/>
        </p:nvSpPr>
        <p:spPr>
          <a:xfrm>
            <a:off x="5708900" y="2843734"/>
            <a:ext cx="926486" cy="20270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E4F03ACB-6376-24D4-5608-00FE791E2340}"/>
              </a:ext>
            </a:extLst>
          </p:cNvPr>
          <p:cNvSpPr/>
          <p:nvPr/>
        </p:nvSpPr>
        <p:spPr>
          <a:xfrm>
            <a:off x="5708900" y="3046705"/>
            <a:ext cx="926486" cy="115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071A88B6-215C-87F3-BC2E-AF81AB626FBC}"/>
              </a:ext>
            </a:extLst>
          </p:cNvPr>
          <p:cNvSpPr/>
          <p:nvPr/>
        </p:nvSpPr>
        <p:spPr>
          <a:xfrm>
            <a:off x="5519330" y="3196409"/>
            <a:ext cx="1302755" cy="1629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5F10227C-E62E-58BA-B87A-58D53227691A}"/>
              </a:ext>
            </a:extLst>
          </p:cNvPr>
          <p:cNvSpPr/>
          <p:nvPr/>
        </p:nvSpPr>
        <p:spPr>
          <a:xfrm>
            <a:off x="5494991" y="3181638"/>
            <a:ext cx="1168108" cy="1472885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33" name="表格 9">
            <a:extLst>
              <a:ext uri="{FF2B5EF4-FFF2-40B4-BE49-F238E27FC236}">
                <a16:creationId xmlns:a16="http://schemas.microsoft.com/office/drawing/2014/main" id="{88904116-68BB-9DDB-50F5-C6E83F5AD8BD}"/>
              </a:ext>
            </a:extLst>
          </p:cNvPr>
          <p:cNvGraphicFramePr>
            <a:graphicFrameLocks noGrp="1"/>
          </p:cNvGraphicFramePr>
          <p:nvPr/>
        </p:nvGraphicFramePr>
        <p:xfrm>
          <a:off x="5489283" y="2359060"/>
          <a:ext cx="1168108" cy="1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108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80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34" name="图片 133" descr="文本&#10;&#10;低可信度描述已自动生成">
            <a:extLst>
              <a:ext uri="{FF2B5EF4-FFF2-40B4-BE49-F238E27FC236}">
                <a16:creationId xmlns:a16="http://schemas.microsoft.com/office/drawing/2014/main" id="{0BF6B392-6172-21B5-53C1-954E82B4F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96" y="1571605"/>
            <a:ext cx="978839" cy="246141"/>
          </a:xfrm>
          <a:prstGeom prst="rect">
            <a:avLst/>
          </a:prstGeom>
        </p:spPr>
      </p:pic>
      <p:pic>
        <p:nvPicPr>
          <p:cNvPr id="135" name="图片 134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126F1EDB-B087-83B0-EFE7-45E874889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8" y="2126393"/>
            <a:ext cx="796923" cy="200396"/>
          </a:xfrm>
          <a:prstGeom prst="rect">
            <a:avLst/>
          </a:prstGeom>
        </p:spPr>
      </p:pic>
      <p:pic>
        <p:nvPicPr>
          <p:cNvPr id="136" name="图片 135" descr="图片包含 图标&#10;&#10;描述已自动生成">
            <a:extLst>
              <a:ext uri="{FF2B5EF4-FFF2-40B4-BE49-F238E27FC236}">
                <a16:creationId xmlns:a16="http://schemas.microsoft.com/office/drawing/2014/main" id="{14772074-7734-75C6-22F2-E43CC663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332" y="2713311"/>
            <a:ext cx="901569" cy="226710"/>
          </a:xfrm>
          <a:prstGeom prst="rect">
            <a:avLst/>
          </a:prstGeom>
        </p:spPr>
      </p:pic>
      <p:pic>
        <p:nvPicPr>
          <p:cNvPr id="137" name="图片 136" descr="文本&#10;&#10;描述已自动生成">
            <a:extLst>
              <a:ext uri="{FF2B5EF4-FFF2-40B4-BE49-F238E27FC236}">
                <a16:creationId xmlns:a16="http://schemas.microsoft.com/office/drawing/2014/main" id="{3BC52BF6-97B8-3A9D-CFDB-F60C9928E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306" y="3268830"/>
            <a:ext cx="710767" cy="178731"/>
          </a:xfrm>
          <a:prstGeom prst="rect">
            <a:avLst/>
          </a:prstGeom>
        </p:spPr>
      </p:pic>
      <p:pic>
        <p:nvPicPr>
          <p:cNvPr id="138" name="图片 137" descr="徽标&#10;&#10;描述已自动生成">
            <a:extLst>
              <a:ext uri="{FF2B5EF4-FFF2-40B4-BE49-F238E27FC236}">
                <a16:creationId xmlns:a16="http://schemas.microsoft.com/office/drawing/2014/main" id="{000D4BB9-2047-690D-9C35-D4F4A9820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8036" y="3829157"/>
            <a:ext cx="890865" cy="216204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8A48BA90-F881-B3C0-DE90-F23B91DD3390}"/>
              </a:ext>
            </a:extLst>
          </p:cNvPr>
          <p:cNvSpPr/>
          <p:nvPr/>
        </p:nvSpPr>
        <p:spPr>
          <a:xfrm>
            <a:off x="5960917" y="2341560"/>
            <a:ext cx="1302755" cy="9891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860DF88-41F8-8150-F48B-99EB8B349474}"/>
              </a:ext>
            </a:extLst>
          </p:cNvPr>
          <p:cNvSpPr/>
          <p:nvPr/>
        </p:nvSpPr>
        <p:spPr>
          <a:xfrm>
            <a:off x="5743244" y="2541859"/>
            <a:ext cx="1008871" cy="153755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47A514-79AB-23C9-5DF5-64C22DCDF16C}"/>
              </a:ext>
            </a:extLst>
          </p:cNvPr>
          <p:cNvSpPr/>
          <p:nvPr/>
        </p:nvSpPr>
        <p:spPr>
          <a:xfrm>
            <a:off x="5720724" y="2726686"/>
            <a:ext cx="1008871" cy="123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F93B4950-5EB1-E1F1-521E-ADDBE13D3452}"/>
              </a:ext>
            </a:extLst>
          </p:cNvPr>
          <p:cNvSpPr/>
          <p:nvPr/>
        </p:nvSpPr>
        <p:spPr>
          <a:xfrm>
            <a:off x="5406182" y="1873614"/>
            <a:ext cx="1686936" cy="188870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224CB7A4-3EC8-EE88-AB73-E1CAB1F5D9C5}"/>
              </a:ext>
            </a:extLst>
          </p:cNvPr>
          <p:cNvSpPr/>
          <p:nvPr/>
        </p:nvSpPr>
        <p:spPr>
          <a:xfrm>
            <a:off x="5428495" y="2090734"/>
            <a:ext cx="1688701" cy="11995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7" name="圆角矩形 116">
            <a:extLst>
              <a:ext uri="{FF2B5EF4-FFF2-40B4-BE49-F238E27FC236}">
                <a16:creationId xmlns:a16="http://schemas.microsoft.com/office/drawing/2014/main" id="{0A0CD6C5-A0F5-13F7-FD9E-FE8EFA95C80A}"/>
              </a:ext>
            </a:extLst>
          </p:cNvPr>
          <p:cNvSpPr/>
          <p:nvPr/>
        </p:nvSpPr>
        <p:spPr>
          <a:xfrm>
            <a:off x="5489053" y="2071431"/>
            <a:ext cx="1568237" cy="796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graphicFrame>
        <p:nvGraphicFramePr>
          <p:cNvPr id="119" name="表格 10">
            <a:extLst>
              <a:ext uri="{FF2B5EF4-FFF2-40B4-BE49-F238E27FC236}">
                <a16:creationId xmlns:a16="http://schemas.microsoft.com/office/drawing/2014/main" id="{08ADA25B-FAA4-B89E-D176-3859784C432B}"/>
              </a:ext>
            </a:extLst>
          </p:cNvPr>
          <p:cNvGraphicFramePr>
            <a:graphicFrameLocks noGrp="1"/>
          </p:cNvGraphicFramePr>
          <p:nvPr/>
        </p:nvGraphicFramePr>
        <p:xfrm>
          <a:off x="5433153" y="2217578"/>
          <a:ext cx="1686935" cy="217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35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39182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112" name="矩形 111">
            <a:extLst>
              <a:ext uri="{FF2B5EF4-FFF2-40B4-BE49-F238E27FC236}">
                <a16:creationId xmlns:a16="http://schemas.microsoft.com/office/drawing/2014/main" id="{4E2FF2C6-7C49-3F03-141F-FBBD66CA7F0B}"/>
              </a:ext>
            </a:extLst>
          </p:cNvPr>
          <p:cNvSpPr/>
          <p:nvPr/>
        </p:nvSpPr>
        <p:spPr>
          <a:xfrm>
            <a:off x="5657600" y="2670387"/>
            <a:ext cx="957765" cy="201797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EDC9CF26-3F8D-1CCD-00A7-4D1A78831156}"/>
              </a:ext>
            </a:extLst>
          </p:cNvPr>
          <p:cNvSpPr/>
          <p:nvPr/>
        </p:nvSpPr>
        <p:spPr>
          <a:xfrm>
            <a:off x="5641932" y="2865719"/>
            <a:ext cx="957765" cy="1209645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6029650-34DE-DA70-E981-63A0C17F5D31}"/>
              </a:ext>
            </a:extLst>
          </p:cNvPr>
          <p:cNvSpPr/>
          <p:nvPr/>
        </p:nvSpPr>
        <p:spPr>
          <a:xfrm>
            <a:off x="5305544" y="2556876"/>
            <a:ext cx="1573085" cy="33144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89421F9-B680-1D81-CA8C-AF1A16B7F49A}"/>
              </a:ext>
            </a:extLst>
          </p:cNvPr>
          <p:cNvSpPr/>
          <p:nvPr/>
        </p:nvSpPr>
        <p:spPr>
          <a:xfrm>
            <a:off x="5375249" y="4393138"/>
            <a:ext cx="1573086" cy="292582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A9CD830-7D0A-347E-6B06-4B91AD57B195}"/>
              </a:ext>
            </a:extLst>
          </p:cNvPr>
          <p:cNvSpPr/>
          <p:nvPr/>
        </p:nvSpPr>
        <p:spPr>
          <a:xfrm>
            <a:off x="5383326" y="272699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8006C68-DD9A-103B-71D4-167EC665E05F}"/>
              </a:ext>
            </a:extLst>
          </p:cNvPr>
          <p:cNvSpPr/>
          <p:nvPr/>
        </p:nvSpPr>
        <p:spPr>
          <a:xfrm>
            <a:off x="5904359" y="273203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3AD8895-D59E-C6AD-8C9A-7EF34558C78C}"/>
              </a:ext>
            </a:extLst>
          </p:cNvPr>
          <p:cNvSpPr/>
          <p:nvPr/>
        </p:nvSpPr>
        <p:spPr>
          <a:xfrm>
            <a:off x="6423104" y="272377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7671615-342E-C562-834F-98A714CF3A22}"/>
              </a:ext>
            </a:extLst>
          </p:cNvPr>
          <p:cNvSpPr/>
          <p:nvPr/>
        </p:nvSpPr>
        <p:spPr>
          <a:xfrm>
            <a:off x="5390320" y="305338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62F2029-F13F-66CF-C52E-39AB0BEA40DD}"/>
              </a:ext>
            </a:extLst>
          </p:cNvPr>
          <p:cNvSpPr/>
          <p:nvPr/>
        </p:nvSpPr>
        <p:spPr>
          <a:xfrm>
            <a:off x="5920299" y="305572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A52CBCC-D5E2-2A01-7F41-F3C7D0766B96}"/>
              </a:ext>
            </a:extLst>
          </p:cNvPr>
          <p:cNvSpPr/>
          <p:nvPr/>
        </p:nvSpPr>
        <p:spPr>
          <a:xfrm>
            <a:off x="6440754" y="305865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08110AAB-83C4-20F1-FD17-0110F317077E}"/>
              </a:ext>
            </a:extLst>
          </p:cNvPr>
          <p:cNvSpPr/>
          <p:nvPr/>
        </p:nvSpPr>
        <p:spPr>
          <a:xfrm>
            <a:off x="5390320" y="3386192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404A491-6C80-5661-7B7B-F39A951FFDB1}"/>
              </a:ext>
            </a:extLst>
          </p:cNvPr>
          <p:cNvSpPr/>
          <p:nvPr/>
        </p:nvSpPr>
        <p:spPr>
          <a:xfrm>
            <a:off x="5919985" y="338531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671470C2-3981-DEA1-1C63-5E9306B47E44}"/>
              </a:ext>
            </a:extLst>
          </p:cNvPr>
          <p:cNvSpPr/>
          <p:nvPr/>
        </p:nvSpPr>
        <p:spPr>
          <a:xfrm>
            <a:off x="6449650" y="338181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CE80CF2-4CD0-2A83-9C24-736FB7E4AC42}"/>
              </a:ext>
            </a:extLst>
          </p:cNvPr>
          <p:cNvSpPr/>
          <p:nvPr/>
        </p:nvSpPr>
        <p:spPr>
          <a:xfrm>
            <a:off x="5394246" y="370786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787860A-EA57-8987-69D8-DC72F6917BA2}"/>
              </a:ext>
            </a:extLst>
          </p:cNvPr>
          <p:cNvSpPr/>
          <p:nvPr/>
        </p:nvSpPr>
        <p:spPr>
          <a:xfrm>
            <a:off x="5919985" y="3711668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10ABB2-C24B-FFE5-8372-DEF47EAC6CA8}"/>
              </a:ext>
            </a:extLst>
          </p:cNvPr>
          <p:cNvSpPr/>
          <p:nvPr/>
        </p:nvSpPr>
        <p:spPr>
          <a:xfrm>
            <a:off x="6433433" y="3711414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210A79E-61E9-3660-9F39-12155CA5C66F}"/>
              </a:ext>
            </a:extLst>
          </p:cNvPr>
          <p:cNvSpPr/>
          <p:nvPr/>
        </p:nvSpPr>
        <p:spPr>
          <a:xfrm>
            <a:off x="5394246" y="4036331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CF3A888-62AD-945E-D26C-14E87B1C067A}"/>
              </a:ext>
            </a:extLst>
          </p:cNvPr>
          <p:cNvSpPr/>
          <p:nvPr/>
        </p:nvSpPr>
        <p:spPr>
          <a:xfrm>
            <a:off x="5913267" y="4046831"/>
            <a:ext cx="518745" cy="348977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拨号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4B1C371-8680-E613-3A5D-6390C2B6F24D}"/>
              </a:ext>
            </a:extLst>
          </p:cNvPr>
          <p:cNvSpPr/>
          <p:nvPr/>
        </p:nvSpPr>
        <p:spPr>
          <a:xfrm>
            <a:off x="6426437" y="4046832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乘 87">
            <a:extLst>
              <a:ext uri="{FF2B5EF4-FFF2-40B4-BE49-F238E27FC236}">
                <a16:creationId xmlns:a16="http://schemas.microsoft.com/office/drawing/2014/main" id="{957B4F15-642D-07AE-F012-10472E9A551E}"/>
              </a:ext>
            </a:extLst>
          </p:cNvPr>
          <p:cNvSpPr/>
          <p:nvPr/>
        </p:nvSpPr>
        <p:spPr>
          <a:xfrm>
            <a:off x="6463949" y="3800944"/>
            <a:ext cx="45719" cy="45719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F01B57-6F0E-8848-EB22-38F5FAD52A5C}"/>
              </a:ext>
            </a:extLst>
          </p:cNvPr>
          <p:cNvSpPr/>
          <p:nvPr/>
        </p:nvSpPr>
        <p:spPr>
          <a:xfrm>
            <a:off x="5839676" y="3632090"/>
            <a:ext cx="697200" cy="129674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B00B313-7188-194E-7EBD-FA2422382DB6}"/>
              </a:ext>
            </a:extLst>
          </p:cNvPr>
          <p:cNvSpPr/>
          <p:nvPr/>
        </p:nvSpPr>
        <p:spPr>
          <a:xfrm>
            <a:off x="5866163" y="3673811"/>
            <a:ext cx="58069" cy="58069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8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B06FE63-B61F-8170-602C-A7419240C873}"/>
              </a:ext>
            </a:extLst>
          </p:cNvPr>
          <p:cNvSpPr/>
          <p:nvPr/>
        </p:nvSpPr>
        <p:spPr>
          <a:xfrm>
            <a:off x="6105940" y="3668924"/>
            <a:ext cx="164672" cy="62956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07EB2D-1045-2350-F057-E3A1BE46B2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497" r="24783" b="2008"/>
          <a:stretch/>
        </p:blipFill>
        <p:spPr>
          <a:xfrm>
            <a:off x="5839676" y="2779821"/>
            <a:ext cx="670713" cy="8476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9A1A36-5300-63A3-3817-3AD872E5E70E}"/>
              </a:ext>
            </a:extLst>
          </p:cNvPr>
          <p:cNvSpPr/>
          <p:nvPr/>
        </p:nvSpPr>
        <p:spPr>
          <a:xfrm>
            <a:off x="5904359" y="3130058"/>
            <a:ext cx="320324" cy="7008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CB4CE7E-EE35-40EC-5621-7D73637C65BC}"/>
              </a:ext>
            </a:extLst>
          </p:cNvPr>
          <p:cNvSpPr/>
          <p:nvPr/>
        </p:nvSpPr>
        <p:spPr>
          <a:xfrm>
            <a:off x="5904359" y="3147532"/>
            <a:ext cx="315745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227" y="1157230"/>
            <a:ext cx="3015544" cy="4525647"/>
          </a:xfrm>
          <a:prstGeom prst="rect">
            <a:avLst/>
          </a:prstGeom>
        </p:spPr>
      </p:pic>
      <p:sp>
        <p:nvSpPr>
          <p:cNvPr id="9" name="圆角矩形 8">
            <a:hlinkClick r:id="rId13" action="ppaction://hlinksldjump"/>
            <a:extLst>
              <a:ext uri="{FF2B5EF4-FFF2-40B4-BE49-F238E27FC236}">
                <a16:creationId xmlns:a16="http://schemas.microsoft.com/office/drawing/2014/main" id="{047A367B-E05D-029F-4BE2-39FD675A6DA6}"/>
              </a:ext>
            </a:extLst>
          </p:cNvPr>
          <p:cNvSpPr/>
          <p:nvPr/>
        </p:nvSpPr>
        <p:spPr>
          <a:xfrm>
            <a:off x="8038501" y="1408535"/>
            <a:ext cx="565054" cy="57075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Click r:id="rId15" action="ppaction://hlinksldjump"/>
            <a:extLst>
              <a:ext uri="{FF2B5EF4-FFF2-40B4-BE49-F238E27FC236}">
                <a16:creationId xmlns:a16="http://schemas.microsoft.com/office/drawing/2014/main" id="{411F074A-8CF0-152E-AE0C-92DF9BF0F92B}"/>
              </a:ext>
            </a:extLst>
          </p:cNvPr>
          <p:cNvSpPr/>
          <p:nvPr/>
        </p:nvSpPr>
        <p:spPr>
          <a:xfrm>
            <a:off x="10171253" y="1408535"/>
            <a:ext cx="565054" cy="570753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hlinkClick r:id="rId17" action="ppaction://hlinksldjump"/>
            <a:extLst>
              <a:ext uri="{FF2B5EF4-FFF2-40B4-BE49-F238E27FC236}">
                <a16:creationId xmlns:a16="http://schemas.microsoft.com/office/drawing/2014/main" id="{364843D2-06A7-C989-CECB-3D60A118F857}"/>
              </a:ext>
            </a:extLst>
          </p:cNvPr>
          <p:cNvSpPr/>
          <p:nvPr/>
        </p:nvSpPr>
        <p:spPr>
          <a:xfrm>
            <a:off x="9466907" y="1408533"/>
            <a:ext cx="565054" cy="57075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D95E82F-102D-82E6-3D0F-A1EBBE1CBF54}"/>
              </a:ext>
            </a:extLst>
          </p:cNvPr>
          <p:cNvSpPr txBox="1"/>
          <p:nvPr/>
        </p:nvSpPr>
        <p:spPr>
          <a:xfrm>
            <a:off x="8087631" y="197928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8" name="圆角矩形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8694D-5A5D-C5E3-2F00-040F1E1E9DC0}"/>
              </a:ext>
            </a:extLst>
          </p:cNvPr>
          <p:cNvSpPr/>
          <p:nvPr/>
        </p:nvSpPr>
        <p:spPr>
          <a:xfrm>
            <a:off x="8038501" y="2260457"/>
            <a:ext cx="565054" cy="570753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hlinkClick r:id="rId20" action="ppaction://hlinksldjump"/>
            <a:extLst>
              <a:ext uri="{FF2B5EF4-FFF2-40B4-BE49-F238E27FC236}">
                <a16:creationId xmlns:a16="http://schemas.microsoft.com/office/drawing/2014/main" id="{E239D756-F933-5263-B31E-64F33E63F81E}"/>
              </a:ext>
            </a:extLst>
          </p:cNvPr>
          <p:cNvSpPr/>
          <p:nvPr/>
        </p:nvSpPr>
        <p:spPr>
          <a:xfrm>
            <a:off x="8761205" y="2260457"/>
            <a:ext cx="565054" cy="570753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C0DA38E-8F32-2C30-F21A-902CF10CF385}"/>
              </a:ext>
            </a:extLst>
          </p:cNvPr>
          <p:cNvSpPr txBox="1"/>
          <p:nvPr/>
        </p:nvSpPr>
        <p:spPr>
          <a:xfrm>
            <a:off x="9525619" y="197928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37FD42E-BF99-E30C-5169-E5A1E251F546}"/>
              </a:ext>
            </a:extLst>
          </p:cNvPr>
          <p:cNvSpPr txBox="1"/>
          <p:nvPr/>
        </p:nvSpPr>
        <p:spPr>
          <a:xfrm>
            <a:off x="10223626" y="197360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73A55D4-8E15-9856-CE9B-F751D852FC9E}"/>
              </a:ext>
            </a:extLst>
          </p:cNvPr>
          <p:cNvSpPr txBox="1"/>
          <p:nvPr/>
        </p:nvSpPr>
        <p:spPr>
          <a:xfrm>
            <a:off x="7959391" y="2825434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F35347-29B4-583B-1EEC-3F566836BA0E}"/>
              </a:ext>
            </a:extLst>
          </p:cNvPr>
          <p:cNvSpPr txBox="1"/>
          <p:nvPr/>
        </p:nvSpPr>
        <p:spPr>
          <a:xfrm>
            <a:off x="8744366" y="2825435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92C2415-F472-8DF0-59FF-00F316B9A0C3}"/>
              </a:ext>
            </a:extLst>
          </p:cNvPr>
          <p:cNvSpPr/>
          <p:nvPr/>
        </p:nvSpPr>
        <p:spPr>
          <a:xfrm>
            <a:off x="4588229" y="6161096"/>
            <a:ext cx="3015544" cy="580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0C05A244-87C6-1F16-063F-FC98437337AF}"/>
              </a:ext>
            </a:extLst>
          </p:cNvPr>
          <p:cNvSpPr/>
          <p:nvPr/>
        </p:nvSpPr>
        <p:spPr>
          <a:xfrm>
            <a:off x="4588228" y="5688216"/>
            <a:ext cx="3015544" cy="478372"/>
          </a:xfrm>
          <a:prstGeom prst="trapezoid">
            <a:avLst>
              <a:gd name="adj" fmla="val 19208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hlinkClick r:id="rId22" action="ppaction://hlinksldjump"/>
            <a:extLst>
              <a:ext uri="{FF2B5EF4-FFF2-40B4-BE49-F238E27FC236}">
                <a16:creationId xmlns:a16="http://schemas.microsoft.com/office/drawing/2014/main" id="{7E6FAB1C-ED34-7145-CE98-AE000CC4CE29}"/>
              </a:ext>
            </a:extLst>
          </p:cNvPr>
          <p:cNvSpPr/>
          <p:nvPr/>
        </p:nvSpPr>
        <p:spPr>
          <a:xfrm>
            <a:off x="8045030" y="4793312"/>
            <a:ext cx="565054" cy="570753"/>
          </a:xfrm>
          <a:prstGeom prst="roundRect">
            <a:avLst/>
          </a:prstGeom>
          <a:blipFill>
            <a:blip r:embed="rId2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hlinkClick r:id="rId24" action="ppaction://hlinksldjump"/>
            <a:extLst>
              <a:ext uri="{FF2B5EF4-FFF2-40B4-BE49-F238E27FC236}">
                <a16:creationId xmlns:a16="http://schemas.microsoft.com/office/drawing/2014/main" id="{4BDF19ED-C674-3602-7BC7-0E7A45BC60C6}"/>
              </a:ext>
            </a:extLst>
          </p:cNvPr>
          <p:cNvSpPr/>
          <p:nvPr/>
        </p:nvSpPr>
        <p:spPr>
          <a:xfrm>
            <a:off x="10177782" y="4793312"/>
            <a:ext cx="565054" cy="570753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hlinkClick r:id="rId26" action="ppaction://hlinksldjump"/>
            <a:extLst>
              <a:ext uri="{FF2B5EF4-FFF2-40B4-BE49-F238E27FC236}">
                <a16:creationId xmlns:a16="http://schemas.microsoft.com/office/drawing/2014/main" id="{879D0ABA-F140-A967-DB4B-F5071C3F0B7C}"/>
              </a:ext>
            </a:extLst>
          </p:cNvPr>
          <p:cNvSpPr/>
          <p:nvPr/>
        </p:nvSpPr>
        <p:spPr>
          <a:xfrm>
            <a:off x="8761205" y="4793311"/>
            <a:ext cx="565054" cy="570753"/>
          </a:xfrm>
          <a:prstGeom prst="roundRect">
            <a:avLst/>
          </a:prstGeom>
          <a:blipFill>
            <a:blip r:embed="rId2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圆角矩形 94">
            <a:hlinkClick r:id="rId28" action="ppaction://hlinksldjump"/>
            <a:extLst>
              <a:ext uri="{FF2B5EF4-FFF2-40B4-BE49-F238E27FC236}">
                <a16:creationId xmlns:a16="http://schemas.microsoft.com/office/drawing/2014/main" id="{B025D3BC-4A6B-EDFB-12CE-29562BFC99DB}"/>
              </a:ext>
            </a:extLst>
          </p:cNvPr>
          <p:cNvSpPr/>
          <p:nvPr/>
        </p:nvSpPr>
        <p:spPr>
          <a:xfrm>
            <a:off x="9378632" y="4717409"/>
            <a:ext cx="704344" cy="711448"/>
          </a:xfrm>
          <a:prstGeom prst="round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58212ED-A6A9-8CF3-92FE-A916DE16C564}"/>
              </a:ext>
            </a:extLst>
          </p:cNvPr>
          <p:cNvSpPr txBox="1"/>
          <p:nvPr/>
        </p:nvSpPr>
        <p:spPr>
          <a:xfrm>
            <a:off x="8100573" y="536406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83B931DF-B7D0-C224-CBED-4340797234FD}"/>
              </a:ext>
            </a:extLst>
          </p:cNvPr>
          <p:cNvSpPr txBox="1"/>
          <p:nvPr/>
        </p:nvSpPr>
        <p:spPr>
          <a:xfrm>
            <a:off x="8816748" y="536406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055CC40-DA26-D7B0-94A8-6E17AE6D4788}"/>
              </a:ext>
            </a:extLst>
          </p:cNvPr>
          <p:cNvSpPr txBox="1"/>
          <p:nvPr/>
        </p:nvSpPr>
        <p:spPr>
          <a:xfrm>
            <a:off x="9481655" y="5364063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22664DE-D514-5FBE-AF95-BD60ED7779D8}"/>
              </a:ext>
            </a:extLst>
          </p:cNvPr>
          <p:cNvSpPr txBox="1"/>
          <p:nvPr/>
        </p:nvSpPr>
        <p:spPr>
          <a:xfrm>
            <a:off x="10225346" y="5358377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hlinkClick r:id="rId30" action="ppaction://hlinksldjump"/>
            <a:extLst>
              <a:ext uri="{FF2B5EF4-FFF2-40B4-BE49-F238E27FC236}">
                <a16:creationId xmlns:a16="http://schemas.microsoft.com/office/drawing/2014/main" id="{B8268CF3-3848-A23A-B5A5-185002C9BD9C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hlinkClick r:id="rId31" action="ppaction://hlinksldjump"/>
            <a:extLst>
              <a:ext uri="{FF2B5EF4-FFF2-40B4-BE49-F238E27FC236}">
                <a16:creationId xmlns:a16="http://schemas.microsoft.com/office/drawing/2014/main" id="{3DAD7B06-C699-7CED-5FB0-F1DEB757F3F5}"/>
              </a:ext>
            </a:extLst>
          </p:cNvPr>
          <p:cNvSpPr/>
          <p:nvPr/>
        </p:nvSpPr>
        <p:spPr>
          <a:xfrm>
            <a:off x="8742847" y="1408533"/>
            <a:ext cx="565054" cy="570753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81C890-C7D8-7DC9-04E5-91FF09F61E79}"/>
              </a:ext>
            </a:extLst>
          </p:cNvPr>
          <p:cNvSpPr txBox="1"/>
          <p:nvPr/>
        </p:nvSpPr>
        <p:spPr>
          <a:xfrm>
            <a:off x="8689423" y="1973598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8" name="图形 117" descr="放大镜 轮廓">
            <a:extLst>
              <a:ext uri="{FF2B5EF4-FFF2-40B4-BE49-F238E27FC236}">
                <a16:creationId xmlns:a16="http://schemas.microsoft.com/office/drawing/2014/main" id="{63C39369-BA55-151E-7BCC-C1D477BDD65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57712" y="2162551"/>
            <a:ext cx="82661" cy="82661"/>
          </a:xfrm>
          <a:prstGeom prst="rect">
            <a:avLst/>
          </a:prstGeom>
        </p:spPr>
      </p:pic>
      <p:sp>
        <p:nvSpPr>
          <p:cNvPr id="142" name="矩形 141">
            <a:extLst>
              <a:ext uri="{FF2B5EF4-FFF2-40B4-BE49-F238E27FC236}">
                <a16:creationId xmlns:a16="http://schemas.microsoft.com/office/drawing/2014/main" id="{2FA30BD1-C85C-AAEF-652D-DCD53630CEF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04877A9-7725-FB21-2D53-9DF04810A806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4292D7-A717-9295-E9F2-1188C6F8349D}"/>
              </a:ext>
            </a:extLst>
          </p:cNvPr>
          <p:cNvSpPr/>
          <p:nvPr/>
        </p:nvSpPr>
        <p:spPr>
          <a:xfrm>
            <a:off x="4589297" y="1377079"/>
            <a:ext cx="3015544" cy="430579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59742239-AF2F-A15D-95AF-6214DD748C42}"/>
              </a:ext>
            </a:extLst>
          </p:cNvPr>
          <p:cNvSpPr/>
          <p:nvPr/>
        </p:nvSpPr>
        <p:spPr>
          <a:xfrm>
            <a:off x="4760747" y="1474251"/>
            <a:ext cx="2672644" cy="2434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>
                <a:alpha val="6266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CN" sz="2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20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  <a:endParaRPr kumimoji="1" lang="zh-CN" altLang="en-US" sz="12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0" name="图形 19" descr="放大镜 纯色填充">
            <a:extLst>
              <a:ext uri="{FF2B5EF4-FFF2-40B4-BE49-F238E27FC236}">
                <a16:creationId xmlns:a16="http://schemas.microsoft.com/office/drawing/2014/main" id="{8A401358-5318-9A08-D3C9-E707DD9E64F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793401" y="1486708"/>
            <a:ext cx="230995" cy="230995"/>
          </a:xfrm>
          <a:prstGeom prst="rect">
            <a:avLst/>
          </a:prstGeom>
        </p:spPr>
      </p:pic>
      <p:sp>
        <p:nvSpPr>
          <p:cNvPr id="25" name="椭圆 24">
            <a:hlinkClick r:id="rId36" action="ppaction://hlinksldjump"/>
            <a:extLst>
              <a:ext uri="{FF2B5EF4-FFF2-40B4-BE49-F238E27FC236}">
                <a16:creationId xmlns:a16="http://schemas.microsoft.com/office/drawing/2014/main" id="{73143482-CD4A-BFF6-95EA-23BB811F20B5}"/>
              </a:ext>
            </a:extLst>
          </p:cNvPr>
          <p:cNvSpPr/>
          <p:nvPr/>
        </p:nvSpPr>
        <p:spPr>
          <a:xfrm>
            <a:off x="6105940" y="4491899"/>
            <a:ext cx="45719" cy="4571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7" name="图形 26" descr="放大镜 纯色填充">
            <a:hlinkClick r:id="rId37" action="ppaction://hlinksldjump"/>
            <a:extLst>
              <a:ext uri="{FF2B5EF4-FFF2-40B4-BE49-F238E27FC236}">
                <a16:creationId xmlns:a16="http://schemas.microsoft.com/office/drawing/2014/main" id="{3F68A4CB-E227-9DB3-5BEC-82C776FE5A9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023210" y="4494453"/>
            <a:ext cx="45719" cy="45719"/>
          </a:xfrm>
          <a:prstGeom prst="rect">
            <a:avLst/>
          </a:prstGeom>
        </p:spPr>
      </p:pic>
      <p:pic>
        <p:nvPicPr>
          <p:cNvPr id="16" name="图片 15" descr="电子设备&#10;&#10;描述已自动生成">
            <a:extLst>
              <a:ext uri="{FF2B5EF4-FFF2-40B4-BE49-F238E27FC236}">
                <a16:creationId xmlns:a16="http://schemas.microsoft.com/office/drawing/2014/main" id="{6B915A63-C616-FA7C-5550-B51DB9B0AE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29" name="图片 28" descr="电子设备&#10;&#10;描述已自动生成">
            <a:extLst>
              <a:ext uri="{FF2B5EF4-FFF2-40B4-BE49-F238E27FC236}">
                <a16:creationId xmlns:a16="http://schemas.microsoft.com/office/drawing/2014/main" id="{F5FA9E1F-0C52-9261-4254-75983AEFE2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961322F-D35F-2398-7AB6-C6C30AE71D6D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522C0FD-9783-F69E-6121-B6D42A9CC98B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5E5107F-D546-5B0A-8097-59363C3974EB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E574DF6-AAD8-8FC1-5418-DB8B7DF5600C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18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870B23C-32A9-3546-BB20-0308FEB4EE0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10889B-1DA2-18D5-FBA3-B72E4409CE78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电子设备&#10;&#10;描述已自动生成">
            <a:extLst>
              <a:ext uri="{FF2B5EF4-FFF2-40B4-BE49-F238E27FC236}">
                <a16:creationId xmlns:a16="http://schemas.microsoft.com/office/drawing/2014/main" id="{E7372FDF-8451-14B0-F3D6-9E7E94BC7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6D26CB0F-CA2C-CE18-79CD-496733398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A54828-FFBD-A271-6EF1-DB62C7BAF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2" b="89720" l="9859" r="89859">
                        <a14:foregroundMark x1="55211" y1="13084" x2="55211" y2="13084"/>
                        <a14:foregroundMark x1="59437" y1="6542" x2="59437" y2="6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470" y="2833351"/>
            <a:ext cx="1694755" cy="153198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3BEC747-EFA2-3C81-DF08-205BA2AEFDD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6DD96B-E5DC-241A-AD93-633435B1977A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电子设备&#10;&#10;描述已自动生成">
            <a:extLst>
              <a:ext uri="{FF2B5EF4-FFF2-40B4-BE49-F238E27FC236}">
                <a16:creationId xmlns:a16="http://schemas.microsoft.com/office/drawing/2014/main" id="{C836FAE3-8F3B-50DF-5BB2-070628432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7CBA2E04-5EA2-6AB1-6543-398C01F78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4915692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移动滑块来解锁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4811899" y="5108904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4786463" y="5056512"/>
            <a:ext cx="2659413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hlinkClick r:id="rId5" action="ppaction://hlinksldjump"/>
            <a:extLst>
              <a:ext uri="{FF2B5EF4-FFF2-40B4-BE49-F238E27FC236}">
                <a16:creationId xmlns:a16="http://schemas.microsoft.com/office/drawing/2014/main" id="{3E682463-0AAF-63F8-7143-289E2A6C7A5D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F142FC-023B-DC2A-C9C3-14B73AE3AEFB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0546D2F-11EA-FFB9-C59A-F5442629EC2D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 descr="电子设备&#10;&#10;描述已自动生成">
            <a:extLst>
              <a:ext uri="{FF2B5EF4-FFF2-40B4-BE49-F238E27FC236}">
                <a16:creationId xmlns:a16="http://schemas.microsoft.com/office/drawing/2014/main" id="{0F5E532B-1D67-1A63-E0CB-0D3B1FF92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21" name="图片 20" descr="电子设备&#10;&#10;描述已自动生成">
            <a:extLst>
              <a:ext uri="{FF2B5EF4-FFF2-40B4-BE49-F238E27FC236}">
                <a16:creationId xmlns:a16="http://schemas.microsoft.com/office/drawing/2014/main" id="{07EBB264-115D-B736-A720-A0307897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1B5A12A8-4576-B0D9-1064-CBC54D1396E8}"/>
              </a:ext>
            </a:extLst>
          </p:cNvPr>
          <p:cNvSpPr/>
          <p:nvPr/>
        </p:nvSpPr>
        <p:spPr>
          <a:xfrm>
            <a:off x="4615427" y="1145655"/>
            <a:ext cx="2988344" cy="2082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386993" y="1200280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347088" y="1212629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501302" y="1212628"/>
            <a:ext cx="45719" cy="7247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C1C88B1-8A0A-E34E-22FB-6AAEC42284F6}"/>
              </a:ext>
            </a:extLst>
          </p:cNvPr>
          <p:cNvSpPr/>
          <p:nvPr/>
        </p:nvSpPr>
        <p:spPr>
          <a:xfrm>
            <a:off x="4626864" y="1354992"/>
            <a:ext cx="2981320" cy="1156394"/>
          </a:xfrm>
          <a:prstGeom prst="rect">
            <a:avLst/>
          </a:prstGeom>
          <a:gradFill>
            <a:gsLst>
              <a:gs pos="51000">
                <a:schemeClr val="bg2">
                  <a:lumMod val="25000"/>
                  <a:alpha val="95000"/>
                </a:schemeClr>
              </a:gs>
              <a:gs pos="49000">
                <a:schemeClr val="bg2">
                  <a:lumMod val="50000"/>
                  <a:alpha val="95000"/>
                </a:schemeClr>
              </a:gs>
            </a:gsLst>
            <a:lin ang="5400000" scaled="1"/>
          </a:gradFill>
          <a:ln w="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A0934D3-795E-2AB2-C4DF-94EFF389A5B3}"/>
              </a:ext>
            </a:extLst>
          </p:cNvPr>
          <p:cNvSpPr txBox="1"/>
          <p:nvPr/>
        </p:nvSpPr>
        <p:spPr>
          <a:xfrm>
            <a:off x="5358457" y="1377926"/>
            <a:ext cx="147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5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日期占位符 6">
            <a:extLst>
              <a:ext uri="{FF2B5EF4-FFF2-40B4-BE49-F238E27FC236}">
                <a16:creationId xmlns:a16="http://schemas.microsoft.com/office/drawing/2014/main" id="{572E9C4C-15E7-9E8A-84CB-4F4BFB33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2128318"/>
            <a:ext cx="2743200" cy="365125"/>
          </a:xfrm>
        </p:spPr>
        <p:txBody>
          <a:bodyPr/>
          <a:lstStyle/>
          <a:p>
            <a:pPr algn="ctr"/>
            <a:fld id="{C0B4AE66-ACAD-FA4A-B410-4C253B738CE6}" type="datetime4">
              <a:rPr kumimoji="1" lang="zh-CN" altLang="en-US" sz="1400" smtClean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ctr"/>
              <a:t>2023年7月21日星期五</a:t>
            </a:fld>
            <a:endParaRPr kumimoji="1" lang="zh-CN" altLang="en-US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2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4915692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移动滑块来解锁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6875465" y="5110539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rId5" action="ppaction://hlinksldjump"/>
            <a:extLst>
              <a:ext uri="{FF2B5EF4-FFF2-40B4-BE49-F238E27FC236}">
                <a16:creationId xmlns:a16="http://schemas.microsoft.com/office/drawing/2014/main" id="{4B389BAB-D416-A1B2-DD8F-B6DFEC6137B1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5ECA6C7-177C-5CE0-EF22-C92318025DAC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7F3B2363-68D8-CE7C-B702-F58B691E6C0E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D86BC2-607A-6A63-A469-AE0B0755D4AE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F5924DE-70DC-5290-46C3-3657282BF269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64412-7C61-78C0-6644-F8FBFACD9F16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C7BAB4FB-A399-9553-A294-1D72D5EC2FB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DB2217D-6AA0-65AA-BA01-78D6089E613B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F21EBDA-B749-39F3-763A-67B856634D97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7592024F-01B4-BC49-9073-A0A2F2E8D0A3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181B52D9-F13E-E221-EB03-5FAF144251FB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3D41707-16F4-DCD0-25E8-44E311F7780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857B224-ECA9-02E3-DC79-B6E561B87DA6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7FBA6C15-D6DB-C9D5-2922-074DBA9C6F62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2AEE480-2510-4112-D46F-12AEDEF1D173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77033692-5D4E-2171-34D5-61FC23D2018F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7425960-66B0-2FF6-F566-DB3077EB7300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E20DCC3D-73CD-031D-2095-08F43C1F633E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2A69EC7-C2E2-99C8-8EDD-EFF15571ADA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069C2A4-6156-C5F6-3242-A51E72909CC7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7185F6E-CD30-E342-B384-F8451819EFEF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44E941F-61D3-C449-26C3-67240457D5CF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4504AA-0986-7ABE-9338-661CE16ADC5A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568F7C22-6052-FFD6-F644-6FE779F0E6B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7A45BC16-3EC4-F4A5-22C3-709E2ACC7ECC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E11F71-7270-0A7D-6706-DC43FAD48D22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1FF29B2-ED94-C649-1F25-F04CFBE07544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F924CFD-5D33-8E1D-0948-3A730F7A9241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C1A1979-9BC1-1C08-6AD8-2B3988F83989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7" name="图片 46" descr="电子设备&#10;&#10;描述已自动生成">
            <a:extLst>
              <a:ext uri="{FF2B5EF4-FFF2-40B4-BE49-F238E27FC236}">
                <a16:creationId xmlns:a16="http://schemas.microsoft.com/office/drawing/2014/main" id="{FF8EF0EB-8AF4-B6E4-B36C-BCD77D74B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8" name="图片 47" descr="电子设备&#10;&#10;描述已自动生成">
            <a:extLst>
              <a:ext uri="{FF2B5EF4-FFF2-40B4-BE49-F238E27FC236}">
                <a16:creationId xmlns:a16="http://schemas.microsoft.com/office/drawing/2014/main" id="{AFAF9DC3-0FF2-048F-C4C6-CCE217226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BC996C57-03CD-FA1C-6598-44C1AE0D2A6E}"/>
              </a:ext>
            </a:extLst>
          </p:cNvPr>
          <p:cNvSpPr/>
          <p:nvPr/>
        </p:nvSpPr>
        <p:spPr>
          <a:xfrm>
            <a:off x="4626864" y="1354992"/>
            <a:ext cx="2981320" cy="1156394"/>
          </a:xfrm>
          <a:prstGeom prst="rect">
            <a:avLst/>
          </a:prstGeom>
          <a:gradFill>
            <a:gsLst>
              <a:gs pos="51000">
                <a:schemeClr val="bg2">
                  <a:lumMod val="25000"/>
                  <a:alpha val="95000"/>
                </a:schemeClr>
              </a:gs>
              <a:gs pos="49000">
                <a:schemeClr val="bg2">
                  <a:lumMod val="50000"/>
                  <a:alpha val="95000"/>
                </a:schemeClr>
              </a:gs>
            </a:gsLst>
            <a:lin ang="5400000" scaled="1"/>
          </a:gradFill>
          <a:ln w="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C338763-6E39-EE89-97F1-DF087F56CE08}"/>
              </a:ext>
            </a:extLst>
          </p:cNvPr>
          <p:cNvSpPr txBox="1"/>
          <p:nvPr/>
        </p:nvSpPr>
        <p:spPr>
          <a:xfrm>
            <a:off x="5358457" y="1377926"/>
            <a:ext cx="147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5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1" name="日期占位符 6">
            <a:extLst>
              <a:ext uri="{FF2B5EF4-FFF2-40B4-BE49-F238E27FC236}">
                <a16:creationId xmlns:a16="http://schemas.microsoft.com/office/drawing/2014/main" id="{0B351EFF-8D1E-9194-806B-F75912A2E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2128318"/>
            <a:ext cx="2743200" cy="365125"/>
          </a:xfrm>
        </p:spPr>
        <p:txBody>
          <a:bodyPr/>
          <a:lstStyle/>
          <a:p>
            <a:pPr algn="ctr"/>
            <a:fld id="{C0B4AE66-ACAD-FA4A-B410-4C253B738CE6}" type="datetime4">
              <a:rPr kumimoji="1" lang="zh-CN" altLang="en-US" sz="1400" smtClean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ctr"/>
              <a:t>2023年7月21日星期五</a:t>
            </a:fld>
            <a:endParaRPr kumimoji="1" lang="zh-CN" altLang="en-US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7456FB0-3F39-3151-845F-1E192CBBDBA2}"/>
              </a:ext>
            </a:extLst>
          </p:cNvPr>
          <p:cNvSpPr/>
          <p:nvPr/>
        </p:nvSpPr>
        <p:spPr>
          <a:xfrm>
            <a:off x="4615427" y="1145655"/>
            <a:ext cx="2988344" cy="2082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130CB39-E0EB-92D0-ABB8-28C256A2E88B}"/>
              </a:ext>
            </a:extLst>
          </p:cNvPr>
          <p:cNvSpPr/>
          <p:nvPr/>
        </p:nvSpPr>
        <p:spPr>
          <a:xfrm>
            <a:off x="7386993" y="1200280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A4D6EA7D-36F2-BCAD-3C35-3E8DDEAB0C4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" t="-251" r="-7" b="34523"/>
          <a:stretch/>
        </p:blipFill>
        <p:spPr>
          <a:xfrm>
            <a:off x="7347088" y="1212629"/>
            <a:ext cx="45719" cy="7247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1C10A6DF-A129-8988-D984-830E7819AA2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" t="-251" r="-7" b="34523"/>
          <a:stretch/>
        </p:blipFill>
        <p:spPr>
          <a:xfrm>
            <a:off x="7501302" y="1212628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圆角矩形 86">
            <a:extLst>
              <a:ext uri="{FF2B5EF4-FFF2-40B4-BE49-F238E27FC236}">
                <a16:creationId xmlns:a16="http://schemas.microsoft.com/office/drawing/2014/main" id="{B9A309AA-EB23-26BD-5EE9-329E2EA391B5}"/>
              </a:ext>
            </a:extLst>
          </p:cNvPr>
          <p:cNvSpPr/>
          <p:nvPr/>
        </p:nvSpPr>
        <p:spPr>
          <a:xfrm>
            <a:off x="5060597" y="2528531"/>
            <a:ext cx="1857469" cy="406982"/>
          </a:xfrm>
          <a:prstGeom prst="roundRect">
            <a:avLst>
              <a:gd name="adj" fmla="val 5898"/>
            </a:avLst>
          </a:prstGeom>
          <a:solidFill>
            <a:schemeClr val="bg1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飞行模式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kumimoji="1" lang="en-US" altLang="zh-CN" sz="8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</a:t>
            </a:r>
            <a:r>
              <a:rPr kumimoji="1" lang="en-US" altLang="zh-CN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Wi-Fi</a:t>
            </a:r>
          </a:p>
          <a:p>
            <a:r>
              <a:rPr kumimoji="1" lang="zh-CN" altLang="en-US" sz="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zh-CN" altLang="en-US" sz="8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endParaRPr kumimoji="1" lang="en-US" altLang="zh-CN" sz="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蓝牙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89" name="直线连接符 88">
            <a:extLst>
              <a:ext uri="{FF2B5EF4-FFF2-40B4-BE49-F238E27FC236}">
                <a16:creationId xmlns:a16="http://schemas.microsoft.com/office/drawing/2014/main" id="{BACC3385-51CB-62EE-BA85-0FC1C31CE4BE}"/>
              </a:ext>
            </a:extLst>
          </p:cNvPr>
          <p:cNvCxnSpPr>
            <a:cxnSpLocks/>
          </p:cNvCxnSpPr>
          <p:nvPr/>
        </p:nvCxnSpPr>
        <p:spPr>
          <a:xfrm>
            <a:off x="5064453" y="2161276"/>
            <a:ext cx="18436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线连接符 99">
            <a:extLst>
              <a:ext uri="{FF2B5EF4-FFF2-40B4-BE49-F238E27FC236}">
                <a16:creationId xmlns:a16="http://schemas.microsoft.com/office/drawing/2014/main" id="{7D140F56-AEC4-934C-4407-9477A272461A}"/>
              </a:ext>
            </a:extLst>
          </p:cNvPr>
          <p:cNvCxnSpPr>
            <a:cxnSpLocks/>
          </p:cNvCxnSpPr>
          <p:nvPr/>
        </p:nvCxnSpPr>
        <p:spPr>
          <a:xfrm>
            <a:off x="5067786" y="2547280"/>
            <a:ext cx="18436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图形 100" descr="飞机 纯色填充">
            <a:extLst>
              <a:ext uri="{FF2B5EF4-FFF2-40B4-BE49-F238E27FC236}">
                <a16:creationId xmlns:a16="http://schemas.microsoft.com/office/drawing/2014/main" id="{DFB66717-AED2-181A-43A1-91050DC0B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380343" y="1970836"/>
            <a:ext cx="118039" cy="118039"/>
          </a:xfrm>
          <a:prstGeom prst="rect">
            <a:avLst/>
          </a:prstGeom>
        </p:spPr>
      </p:pic>
      <p:pic>
        <p:nvPicPr>
          <p:cNvPr id="102" name="图形 101" descr="Wi-Fi 纯色填充">
            <a:extLst>
              <a:ext uri="{FF2B5EF4-FFF2-40B4-BE49-F238E27FC236}">
                <a16:creationId xmlns:a16="http://schemas.microsoft.com/office/drawing/2014/main" id="{F7C4BA78-C76D-488E-6BF5-5C8E9D642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9097" y="2299638"/>
            <a:ext cx="194534" cy="194534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06BD3903-54C4-5A8A-DEE9-F1C5EEC00AA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8000" y1="55250" x2="77875" y2="74000"/>
                        <a14:backgroundMark x1="11875" y1="74750" x2="31250" y2="82750"/>
                        <a14:backgroundMark x1="31250" y1="82750" x2="31375" y2="82250"/>
                      </a14:backgroundRemoval>
                    </a14:imgEffect>
                    <a14:imgEffect>
                      <a14:artisticMarker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5507" y="2693776"/>
            <a:ext cx="171453" cy="171453"/>
          </a:xfrm>
          <a:prstGeom prst="rect">
            <a:avLst/>
          </a:prstGeom>
        </p:spPr>
      </p:pic>
      <p:sp>
        <p:nvSpPr>
          <p:cNvPr id="104" name="圆角矩形 103">
            <a:extLst>
              <a:ext uri="{FF2B5EF4-FFF2-40B4-BE49-F238E27FC236}">
                <a16:creationId xmlns:a16="http://schemas.microsoft.com/office/drawing/2014/main" id="{FB56989C-DE69-D3EE-7119-FA256C2538B1}"/>
              </a:ext>
            </a:extLst>
          </p:cNvPr>
          <p:cNvSpPr/>
          <p:nvPr/>
        </p:nvSpPr>
        <p:spPr>
          <a:xfrm>
            <a:off x="5060597" y="3693466"/>
            <a:ext cx="1857469" cy="264419"/>
          </a:xfrm>
          <a:prstGeom prst="roundRect">
            <a:avLst>
              <a:gd name="adj" fmla="val 5898"/>
            </a:avLst>
          </a:prstGeom>
          <a:solidFill>
            <a:schemeClr val="bg1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勿扰模式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kumimoji="1" lang="en-US" altLang="zh-CN" sz="7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通知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105" name="直线连接符 104">
            <a:extLst>
              <a:ext uri="{FF2B5EF4-FFF2-40B4-BE49-F238E27FC236}">
                <a16:creationId xmlns:a16="http://schemas.microsoft.com/office/drawing/2014/main" id="{4E8A8DC0-9325-F8C7-6E63-C0A6C35BC16D}"/>
              </a:ext>
            </a:extLst>
          </p:cNvPr>
          <p:cNvCxnSpPr>
            <a:cxnSpLocks/>
          </p:cNvCxnSpPr>
          <p:nvPr/>
        </p:nvCxnSpPr>
        <p:spPr>
          <a:xfrm>
            <a:off x="5064453" y="3572881"/>
            <a:ext cx="18436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图形 105" descr="月亮 纯色填充">
            <a:extLst>
              <a:ext uri="{FF2B5EF4-FFF2-40B4-BE49-F238E27FC236}">
                <a16:creationId xmlns:a16="http://schemas.microsoft.com/office/drawing/2014/main" id="{29A24CE8-67AA-4D03-E8B6-2BBAD7D58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4384884" y="3365137"/>
            <a:ext cx="106285" cy="106285"/>
          </a:xfrm>
          <a:prstGeom prst="rect">
            <a:avLst/>
          </a:prstGeom>
        </p:spPr>
      </p:pic>
      <p:sp>
        <p:nvSpPr>
          <p:cNvPr id="107" name="椭圆 106">
            <a:extLst>
              <a:ext uri="{FF2B5EF4-FFF2-40B4-BE49-F238E27FC236}">
                <a16:creationId xmlns:a16="http://schemas.microsoft.com/office/drawing/2014/main" id="{E222C60D-50C2-C726-081B-589FCAEA06D5}"/>
              </a:ext>
            </a:extLst>
          </p:cNvPr>
          <p:cNvSpPr/>
          <p:nvPr/>
        </p:nvSpPr>
        <p:spPr>
          <a:xfrm>
            <a:off x="4393268" y="3780636"/>
            <a:ext cx="80254" cy="45719"/>
          </a:xfrm>
          <a:prstGeom prst="ellipse">
            <a:avLst/>
          </a:prstGeom>
          <a:gradFill>
            <a:gsLst>
              <a:gs pos="81000">
                <a:srgbClr val="C00000"/>
              </a:gs>
              <a:gs pos="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C72E1C84-008F-E107-AC7D-E4F0CFFFBFD8}"/>
              </a:ext>
            </a:extLst>
          </p:cNvPr>
          <p:cNvSpPr/>
          <p:nvPr/>
        </p:nvSpPr>
        <p:spPr>
          <a:xfrm>
            <a:off x="4999837" y="1503850"/>
            <a:ext cx="2087592" cy="173801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109" name="圆角矩形 108">
            <a:extLst>
              <a:ext uri="{FF2B5EF4-FFF2-40B4-BE49-F238E27FC236}">
                <a16:creationId xmlns:a16="http://schemas.microsoft.com/office/drawing/2014/main" id="{892FDA41-F1FC-1580-4799-F47755191330}"/>
              </a:ext>
            </a:extLst>
          </p:cNvPr>
          <p:cNvSpPr/>
          <p:nvPr/>
        </p:nvSpPr>
        <p:spPr>
          <a:xfrm>
            <a:off x="5059884" y="4692738"/>
            <a:ext cx="1857469" cy="263346"/>
          </a:xfrm>
          <a:prstGeom prst="roundRect">
            <a:avLst>
              <a:gd name="adj" fmla="val 5898"/>
            </a:avLst>
          </a:prstGeom>
          <a:solidFill>
            <a:schemeClr val="bg1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通用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kumimoji="1" lang="en-US" altLang="zh-CN" sz="8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6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声音</a:t>
            </a:r>
            <a:endParaRPr kumimoji="1" lang="en-US" altLang="zh-CN" sz="16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0" name="圆角矩形 10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DEC7B5-CF82-D588-E5E9-598677467329}"/>
              </a:ext>
            </a:extLst>
          </p:cNvPr>
          <p:cNvSpPr/>
          <p:nvPr/>
        </p:nvSpPr>
        <p:spPr>
          <a:xfrm>
            <a:off x="4367057" y="4444464"/>
            <a:ext cx="186829" cy="98954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1" name="图形 110" descr="声音媒体 纯色填充">
            <a:extLst>
              <a:ext uri="{FF2B5EF4-FFF2-40B4-BE49-F238E27FC236}">
                <a16:creationId xmlns:a16="http://schemas.microsoft.com/office/drawing/2014/main" id="{ED60B9ED-94B8-00D4-3855-FD9898B37C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65514" y="4715195"/>
            <a:ext cx="171447" cy="171447"/>
          </a:xfrm>
          <a:prstGeom prst="rect">
            <a:avLst/>
          </a:prstGeom>
        </p:spPr>
      </p:pic>
      <p:cxnSp>
        <p:nvCxnSpPr>
          <p:cNvPr id="115" name="直线连接符 114">
            <a:extLst>
              <a:ext uri="{FF2B5EF4-FFF2-40B4-BE49-F238E27FC236}">
                <a16:creationId xmlns:a16="http://schemas.microsoft.com/office/drawing/2014/main" id="{9D4B7DA4-3CD1-A58A-8E96-B84811B76C64}"/>
              </a:ext>
            </a:extLst>
          </p:cNvPr>
          <p:cNvCxnSpPr>
            <a:cxnSpLocks/>
          </p:cNvCxnSpPr>
          <p:nvPr/>
        </p:nvCxnSpPr>
        <p:spPr>
          <a:xfrm>
            <a:off x="5073747" y="4593353"/>
            <a:ext cx="18436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8BAB2292-F40B-1E39-8A67-BFC36E715A7F}"/>
              </a:ext>
            </a:extLst>
          </p:cNvPr>
          <p:cNvSpPr/>
          <p:nvPr/>
        </p:nvSpPr>
        <p:spPr>
          <a:xfrm>
            <a:off x="5259671" y="1433775"/>
            <a:ext cx="1772580" cy="256800"/>
          </a:xfrm>
          <a:prstGeom prst="rect">
            <a:avLst/>
          </a:prstGeom>
          <a:gradFill>
            <a:gsLst>
              <a:gs pos="61000">
                <a:srgbClr val="607A9D"/>
              </a:gs>
              <a:gs pos="0">
                <a:srgbClr val="BECC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</a:p>
        </p:txBody>
      </p:sp>
      <p:sp>
        <p:nvSpPr>
          <p:cNvPr id="63" name="圆角矩形 6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82E0B8-3139-3AF5-F09A-62FA362CB68D}"/>
              </a:ext>
            </a:extLst>
          </p:cNvPr>
          <p:cNvSpPr/>
          <p:nvPr/>
        </p:nvSpPr>
        <p:spPr>
          <a:xfrm>
            <a:off x="6756679" y="1441582"/>
            <a:ext cx="153779" cy="140317"/>
          </a:xfrm>
          <a:prstGeom prst="roundRect">
            <a:avLst/>
          </a:prstGeom>
          <a:gradFill>
            <a:gsLst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aphicFrame>
        <p:nvGraphicFramePr>
          <p:cNvPr id="64" name="表格 46">
            <a:extLst>
              <a:ext uri="{FF2B5EF4-FFF2-40B4-BE49-F238E27FC236}">
                <a16:creationId xmlns:a16="http://schemas.microsoft.com/office/drawing/2014/main" id="{16469FCC-3E7C-E4F7-FD21-10948AFBA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392022"/>
              </p:ext>
            </p:extLst>
          </p:nvPr>
        </p:nvGraphicFramePr>
        <p:xfrm>
          <a:off x="5282314" y="2515055"/>
          <a:ext cx="1762697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697">
                  <a:extLst>
                    <a:ext uri="{9D8B030D-6E8A-4147-A177-3AD203B41FA5}">
                      <a16:colId xmlns:a16="http://schemas.microsoft.com/office/drawing/2014/main" val="3849790592"/>
                    </a:ext>
                  </a:extLst>
                </a:gridCol>
              </a:tblGrid>
              <a:tr h="23064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675374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080235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135298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无通讯录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434463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603374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446771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392177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728997"/>
                  </a:ext>
                </a:extLst>
              </a:tr>
            </a:tbl>
          </a:graphicData>
        </a:graphic>
      </p:graphicFrame>
      <p:sp>
        <p:nvSpPr>
          <p:cNvPr id="65" name="矩形 64">
            <a:extLst>
              <a:ext uri="{FF2B5EF4-FFF2-40B4-BE49-F238E27FC236}">
                <a16:creationId xmlns:a16="http://schemas.microsoft.com/office/drawing/2014/main" id="{764A53E1-606F-97AB-4FE3-3C9B5104BB8A}"/>
              </a:ext>
            </a:extLst>
          </p:cNvPr>
          <p:cNvSpPr/>
          <p:nvPr/>
        </p:nvSpPr>
        <p:spPr>
          <a:xfrm>
            <a:off x="5288178" y="1845839"/>
            <a:ext cx="1752902" cy="179616"/>
          </a:xfrm>
          <a:prstGeom prst="rect">
            <a:avLst/>
          </a:prstGeom>
          <a:gradFill>
            <a:gsLst>
              <a:gs pos="81000">
                <a:schemeClr val="tx1">
                  <a:lumMod val="50000"/>
                  <a:lumOff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B76185A2-250D-CE69-9488-EA5CBD2F56CC}"/>
              </a:ext>
            </a:extLst>
          </p:cNvPr>
          <p:cNvSpPr/>
          <p:nvPr/>
        </p:nvSpPr>
        <p:spPr>
          <a:xfrm>
            <a:off x="5291244" y="1853550"/>
            <a:ext cx="1655762" cy="1010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CN" sz="2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1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搜索</a:t>
            </a:r>
          </a:p>
        </p:txBody>
      </p:sp>
      <p:pic>
        <p:nvPicPr>
          <p:cNvPr id="84" name="图形 83" descr="放大镜 纯色填充">
            <a:extLst>
              <a:ext uri="{FF2B5EF4-FFF2-40B4-BE49-F238E27FC236}">
                <a16:creationId xmlns:a16="http://schemas.microsoft.com/office/drawing/2014/main" id="{CC9E30CF-0956-1177-2D54-D11E8C694E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7729" y="1855873"/>
            <a:ext cx="84096" cy="8409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FC69A05-E9DA-E927-AFEB-DF936EB82C2C}"/>
              </a:ext>
            </a:extLst>
          </p:cNvPr>
          <p:cNvSpPr/>
          <p:nvPr/>
        </p:nvSpPr>
        <p:spPr>
          <a:xfrm>
            <a:off x="6034760" y="1566866"/>
            <a:ext cx="1312328" cy="379065"/>
          </a:xfrm>
          <a:prstGeom prst="rect">
            <a:avLst/>
          </a:prstGeom>
          <a:gradFill>
            <a:gsLst>
              <a:gs pos="70000">
                <a:schemeClr val="accent6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sz="44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4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D22B09E-206D-C9B5-9338-8BEC3D670B2A}"/>
              </a:ext>
            </a:extLst>
          </p:cNvPr>
          <p:cNvSpPr/>
          <p:nvPr/>
        </p:nvSpPr>
        <p:spPr>
          <a:xfrm>
            <a:off x="6034760" y="3742857"/>
            <a:ext cx="1312328" cy="1775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5931BD34-9501-DC90-442A-331398C641C6}"/>
              </a:ext>
            </a:extLst>
          </p:cNvPr>
          <p:cNvSpPr/>
          <p:nvPr/>
        </p:nvSpPr>
        <p:spPr>
          <a:xfrm>
            <a:off x="4770066" y="2226128"/>
            <a:ext cx="246327" cy="177564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37021AE9-492E-0338-AFB8-885EE96CE1F6}"/>
              </a:ext>
            </a:extLst>
          </p:cNvPr>
          <p:cNvSpPr/>
          <p:nvPr/>
        </p:nvSpPr>
        <p:spPr>
          <a:xfrm>
            <a:off x="5512595" y="2226128"/>
            <a:ext cx="246327" cy="177564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1D0ECC7A-D090-4468-C127-3BF4B80611CF}"/>
              </a:ext>
            </a:extLst>
          </p:cNvPr>
          <p:cNvSpPr/>
          <p:nvPr/>
        </p:nvSpPr>
        <p:spPr>
          <a:xfrm>
            <a:off x="6255124" y="2226128"/>
            <a:ext cx="246327" cy="177564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m-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28309E6D-EC14-A517-B1CC-BB6B4E47E0B1}"/>
              </a:ext>
            </a:extLst>
          </p:cNvPr>
          <p:cNvSpPr/>
          <p:nvPr/>
        </p:nvSpPr>
        <p:spPr>
          <a:xfrm>
            <a:off x="7014428" y="2226128"/>
            <a:ext cx="246327" cy="177564"/>
          </a:xfrm>
          <a:prstGeom prst="roundRect">
            <a:avLst/>
          </a:prstGeom>
          <a:gradFill>
            <a:gsLst>
              <a:gs pos="70000">
                <a:schemeClr val="tx1">
                  <a:lumMod val="50000"/>
                  <a:lumOff val="50000"/>
                </a:schemeClr>
              </a:gs>
              <a:gs pos="30000">
                <a:schemeClr val="bg1">
                  <a:lumMod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 err="1">
                <a:latin typeface="PingFang SC" panose="020B0400000000000000" pitchFamily="34" charset="-122"/>
                <a:ea typeface="PingFang SC" panose="020B0400000000000000" pitchFamily="34" charset="-122"/>
              </a:rPr>
              <a:t>mr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30CB7518-3EDC-3177-A04B-4138F051EF99}"/>
              </a:ext>
            </a:extLst>
          </p:cNvPr>
          <p:cNvSpPr/>
          <p:nvPr/>
        </p:nvSpPr>
        <p:spPr>
          <a:xfrm>
            <a:off x="4764784" y="2819090"/>
            <a:ext cx="246327" cy="177564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E783FDD3-1C8A-B6FE-601F-BAD87B5B533F}"/>
              </a:ext>
            </a:extLst>
          </p:cNvPr>
          <p:cNvSpPr/>
          <p:nvPr/>
        </p:nvSpPr>
        <p:spPr>
          <a:xfrm>
            <a:off x="5507313" y="2819090"/>
            <a:ext cx="246327" cy="177564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kumimoji="1" lang="en-US" altLang="zh-CN" sz="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84ABEF8E-F426-B63C-098F-05CA8EE10BA9}"/>
              </a:ext>
            </a:extLst>
          </p:cNvPr>
          <p:cNvSpPr/>
          <p:nvPr/>
        </p:nvSpPr>
        <p:spPr>
          <a:xfrm>
            <a:off x="6249842" y="2819090"/>
            <a:ext cx="246327" cy="177564"/>
          </a:xfrm>
          <a:prstGeom prst="roundRect">
            <a:avLst/>
          </a:prstGeom>
          <a:gradFill>
            <a:gsLst>
              <a:gs pos="33000">
                <a:srgbClr val="A2988F"/>
              </a:gs>
              <a:gs pos="65000">
                <a:srgbClr val="6956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D1B714-4251-E4AD-E1FF-16C602819F3B}"/>
              </a:ext>
            </a:extLst>
          </p:cNvPr>
          <p:cNvSpPr/>
          <p:nvPr/>
        </p:nvSpPr>
        <p:spPr>
          <a:xfrm>
            <a:off x="7010033" y="2821220"/>
            <a:ext cx="246327" cy="177564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48" name="圆角矩形 47">
            <a:hlinkClick r:id="rId16" action="ppaction://hlinksldjump"/>
            <a:extLst>
              <a:ext uri="{FF2B5EF4-FFF2-40B4-BE49-F238E27FC236}">
                <a16:creationId xmlns:a16="http://schemas.microsoft.com/office/drawing/2014/main" id="{99A0731E-FC74-A15C-85CD-ADBDB58EB6F7}"/>
              </a:ext>
            </a:extLst>
          </p:cNvPr>
          <p:cNvSpPr/>
          <p:nvPr/>
        </p:nvSpPr>
        <p:spPr>
          <a:xfrm>
            <a:off x="4764784" y="3415181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9" name="圆角矩形 48">
            <a:hlinkClick r:id="rId17" action="ppaction://hlinksldjump"/>
            <a:extLst>
              <a:ext uri="{FF2B5EF4-FFF2-40B4-BE49-F238E27FC236}">
                <a16:creationId xmlns:a16="http://schemas.microsoft.com/office/drawing/2014/main" id="{5D1256B3-A2C0-7F0C-DF9C-8853A5C39903}"/>
              </a:ext>
            </a:extLst>
          </p:cNvPr>
          <p:cNvSpPr/>
          <p:nvPr/>
        </p:nvSpPr>
        <p:spPr>
          <a:xfrm>
            <a:off x="5507313" y="3415181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0" name="圆角矩形 49">
            <a:hlinkClick r:id="rId18" action="ppaction://hlinksldjump"/>
            <a:extLst>
              <a:ext uri="{FF2B5EF4-FFF2-40B4-BE49-F238E27FC236}">
                <a16:creationId xmlns:a16="http://schemas.microsoft.com/office/drawing/2014/main" id="{73B664ED-4ACD-367C-A7E2-9C1FF392A858}"/>
              </a:ext>
            </a:extLst>
          </p:cNvPr>
          <p:cNvSpPr/>
          <p:nvPr/>
        </p:nvSpPr>
        <p:spPr>
          <a:xfrm>
            <a:off x="6249842" y="3415181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D0A4B290-E33C-4FE4-169F-BD4F6C548F89}"/>
              </a:ext>
            </a:extLst>
          </p:cNvPr>
          <p:cNvSpPr/>
          <p:nvPr/>
        </p:nvSpPr>
        <p:spPr>
          <a:xfrm>
            <a:off x="7010033" y="3417311"/>
            <a:ext cx="246327" cy="177564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2" name="圆角矩形 51">
            <a:hlinkClick r:id="rId19" action="ppaction://hlinksldjump"/>
            <a:extLst>
              <a:ext uri="{FF2B5EF4-FFF2-40B4-BE49-F238E27FC236}">
                <a16:creationId xmlns:a16="http://schemas.microsoft.com/office/drawing/2014/main" id="{C4240CF4-9D65-00DF-C4B3-A494798E2DA4}"/>
              </a:ext>
            </a:extLst>
          </p:cNvPr>
          <p:cNvSpPr/>
          <p:nvPr/>
        </p:nvSpPr>
        <p:spPr>
          <a:xfrm>
            <a:off x="4770066" y="4010952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3" name="圆角矩形 52">
            <a:hlinkClick r:id="rId20" action="ppaction://hlinksldjump"/>
            <a:extLst>
              <a:ext uri="{FF2B5EF4-FFF2-40B4-BE49-F238E27FC236}">
                <a16:creationId xmlns:a16="http://schemas.microsoft.com/office/drawing/2014/main" id="{4685F6F8-324A-3B91-6F73-70EF1D21F1E1}"/>
              </a:ext>
            </a:extLst>
          </p:cNvPr>
          <p:cNvSpPr/>
          <p:nvPr/>
        </p:nvSpPr>
        <p:spPr>
          <a:xfrm>
            <a:off x="5512595" y="4010952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4" name="圆角矩形 53">
            <a:hlinkClick r:id="rId21" action="ppaction://hlinksldjump"/>
            <a:extLst>
              <a:ext uri="{FF2B5EF4-FFF2-40B4-BE49-F238E27FC236}">
                <a16:creationId xmlns:a16="http://schemas.microsoft.com/office/drawing/2014/main" id="{1AA50085-B9DA-9E7F-3965-A77838CE34BD}"/>
              </a:ext>
            </a:extLst>
          </p:cNvPr>
          <p:cNvSpPr/>
          <p:nvPr/>
        </p:nvSpPr>
        <p:spPr>
          <a:xfrm>
            <a:off x="6255124" y="4010952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7157321A-8086-E64F-0F1A-4D6A95676E04}"/>
              </a:ext>
            </a:extLst>
          </p:cNvPr>
          <p:cNvSpPr/>
          <p:nvPr/>
        </p:nvSpPr>
        <p:spPr>
          <a:xfrm>
            <a:off x="7015315" y="4013082"/>
            <a:ext cx="246327" cy="177564"/>
          </a:xfrm>
          <a:prstGeom prst="roundRect">
            <a:avLst/>
          </a:prstGeom>
          <a:gradFill>
            <a:gsLst>
              <a:gs pos="70000">
                <a:srgbClr val="69564C"/>
              </a:gs>
              <a:gs pos="30000">
                <a:srgbClr val="A2988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6" name="圆角矩形 55">
            <a:hlinkClick r:id="rId22" action="ppaction://hlinksldjump"/>
            <a:extLst>
              <a:ext uri="{FF2B5EF4-FFF2-40B4-BE49-F238E27FC236}">
                <a16:creationId xmlns:a16="http://schemas.microsoft.com/office/drawing/2014/main" id="{827DDD46-C943-8A30-2ED0-9EF33BAD3AB7}"/>
              </a:ext>
            </a:extLst>
          </p:cNvPr>
          <p:cNvSpPr/>
          <p:nvPr/>
        </p:nvSpPr>
        <p:spPr>
          <a:xfrm>
            <a:off x="4762893" y="4603914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7" name="圆角矩形 56">
            <a:hlinkClick r:id="rId23" action="ppaction://hlinksldjump"/>
            <a:extLst>
              <a:ext uri="{FF2B5EF4-FFF2-40B4-BE49-F238E27FC236}">
                <a16:creationId xmlns:a16="http://schemas.microsoft.com/office/drawing/2014/main" id="{EFBABC7C-8B2A-A8B5-09C3-02D8809890B0}"/>
              </a:ext>
            </a:extLst>
          </p:cNvPr>
          <p:cNvSpPr/>
          <p:nvPr/>
        </p:nvSpPr>
        <p:spPr>
          <a:xfrm>
            <a:off x="5505422" y="4603914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8" name="圆角矩形 57">
            <a:hlinkClick r:id="rId24" action="ppaction://hlinksldjump"/>
            <a:extLst>
              <a:ext uri="{FF2B5EF4-FFF2-40B4-BE49-F238E27FC236}">
                <a16:creationId xmlns:a16="http://schemas.microsoft.com/office/drawing/2014/main" id="{0B978B76-1FB0-A152-19B8-22A07ACB0CF1}"/>
              </a:ext>
            </a:extLst>
          </p:cNvPr>
          <p:cNvSpPr/>
          <p:nvPr/>
        </p:nvSpPr>
        <p:spPr>
          <a:xfrm>
            <a:off x="6247951" y="4603914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1C74FAFD-D143-FDF0-0427-30B93682634C}"/>
              </a:ext>
            </a:extLst>
          </p:cNvPr>
          <p:cNvSpPr/>
          <p:nvPr/>
        </p:nvSpPr>
        <p:spPr>
          <a:xfrm>
            <a:off x="7008142" y="4925112"/>
            <a:ext cx="246327" cy="492844"/>
          </a:xfrm>
          <a:prstGeom prst="roundRect">
            <a:avLst/>
          </a:prstGeom>
          <a:gradFill>
            <a:gsLst>
              <a:gs pos="70000">
                <a:srgbClr val="ED7512"/>
              </a:gs>
              <a:gs pos="30000">
                <a:srgbClr val="FEBA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endParaRPr kumimoji="1" lang="en-US" altLang="zh-CN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en-US" altLang="zh-CN" sz="14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=</a:t>
            </a:r>
            <a:endParaRPr kumimoji="1" lang="zh-CN" altLang="en-US" sz="14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9BAF3DE2-5D0C-72C9-E43B-BC698AD7745B}"/>
              </a:ext>
            </a:extLst>
          </p:cNvPr>
          <p:cNvSpPr/>
          <p:nvPr/>
        </p:nvSpPr>
        <p:spPr>
          <a:xfrm>
            <a:off x="5233187" y="5204969"/>
            <a:ext cx="601155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7E774662-544E-4E23-6D78-DAD1A933916C}"/>
              </a:ext>
            </a:extLst>
          </p:cNvPr>
          <p:cNvSpPr/>
          <p:nvPr/>
        </p:nvSpPr>
        <p:spPr>
          <a:xfrm>
            <a:off x="6264601" y="5204969"/>
            <a:ext cx="246327" cy="177564"/>
          </a:xfrm>
          <a:prstGeom prst="roundRect">
            <a:avLst/>
          </a:prstGeom>
          <a:gradFill>
            <a:gsLst>
              <a:gs pos="33000">
                <a:srgbClr val="555555"/>
              </a:gs>
              <a:gs pos="65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1" lang="zh-CN" altLang="en-US" sz="1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5" name="图形 84" descr="男性形象 纯色填充">
            <a:extLst>
              <a:ext uri="{FF2B5EF4-FFF2-40B4-BE49-F238E27FC236}">
                <a16:creationId xmlns:a16="http://schemas.microsoft.com/office/drawing/2014/main" id="{DF307D80-385A-5540-10F8-93F890DD412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129798" y="5112048"/>
            <a:ext cx="142822" cy="142822"/>
          </a:xfrm>
          <a:prstGeom prst="rect">
            <a:avLst/>
          </a:prstGeom>
        </p:spPr>
      </p:pic>
      <p:sp>
        <p:nvSpPr>
          <p:cNvPr id="86" name="加号 85">
            <a:extLst>
              <a:ext uri="{FF2B5EF4-FFF2-40B4-BE49-F238E27FC236}">
                <a16:creationId xmlns:a16="http://schemas.microsoft.com/office/drawing/2014/main" id="{1014E57F-BF18-5C2D-662A-32739954068A}"/>
              </a:ext>
            </a:extLst>
          </p:cNvPr>
          <p:cNvSpPr/>
          <p:nvPr/>
        </p:nvSpPr>
        <p:spPr>
          <a:xfrm>
            <a:off x="4939746" y="4861835"/>
            <a:ext cx="61282" cy="612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78B2DFF6-B390-5F86-1AD2-CEF65D341A20}"/>
              </a:ext>
            </a:extLst>
          </p:cNvPr>
          <p:cNvSpPr/>
          <p:nvPr/>
        </p:nvSpPr>
        <p:spPr>
          <a:xfrm>
            <a:off x="5708900" y="2843734"/>
            <a:ext cx="926486" cy="20270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E4F03ACB-6376-24D4-5608-00FE791E2340}"/>
              </a:ext>
            </a:extLst>
          </p:cNvPr>
          <p:cNvSpPr/>
          <p:nvPr/>
        </p:nvSpPr>
        <p:spPr>
          <a:xfrm>
            <a:off x="5708900" y="3046705"/>
            <a:ext cx="926486" cy="115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071A88B6-215C-87F3-BC2E-AF81AB626FBC}"/>
              </a:ext>
            </a:extLst>
          </p:cNvPr>
          <p:cNvSpPr/>
          <p:nvPr/>
        </p:nvSpPr>
        <p:spPr>
          <a:xfrm>
            <a:off x="5519330" y="3196409"/>
            <a:ext cx="1302755" cy="1629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5F10227C-E62E-58BA-B87A-58D53227691A}"/>
              </a:ext>
            </a:extLst>
          </p:cNvPr>
          <p:cNvSpPr/>
          <p:nvPr/>
        </p:nvSpPr>
        <p:spPr>
          <a:xfrm>
            <a:off x="5494991" y="3181638"/>
            <a:ext cx="1168108" cy="1472885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33" name="表格 9">
            <a:extLst>
              <a:ext uri="{FF2B5EF4-FFF2-40B4-BE49-F238E27FC236}">
                <a16:creationId xmlns:a16="http://schemas.microsoft.com/office/drawing/2014/main" id="{88904116-68BB-9DDB-50F5-C6E83F5AD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14725"/>
              </p:ext>
            </p:extLst>
          </p:nvPr>
        </p:nvGraphicFramePr>
        <p:xfrm>
          <a:off x="5489283" y="2359060"/>
          <a:ext cx="1168108" cy="1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108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80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34" name="图片 133" descr="文本&#10;&#10;低可信度描述已自动生成">
            <a:extLst>
              <a:ext uri="{FF2B5EF4-FFF2-40B4-BE49-F238E27FC236}">
                <a16:creationId xmlns:a16="http://schemas.microsoft.com/office/drawing/2014/main" id="{0BF6B392-6172-21B5-53C1-954E82B4F71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59496" y="1571605"/>
            <a:ext cx="978839" cy="246141"/>
          </a:xfrm>
          <a:prstGeom prst="rect">
            <a:avLst/>
          </a:prstGeom>
        </p:spPr>
      </p:pic>
      <p:pic>
        <p:nvPicPr>
          <p:cNvPr id="135" name="图片 134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126F1EDB-B087-83B0-EFE7-45E87488998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30868" y="2126393"/>
            <a:ext cx="796923" cy="200396"/>
          </a:xfrm>
          <a:prstGeom prst="rect">
            <a:avLst/>
          </a:prstGeom>
        </p:spPr>
      </p:pic>
      <p:pic>
        <p:nvPicPr>
          <p:cNvPr id="136" name="图片 135" descr="图片包含 图标&#10;&#10;描述已自动生成">
            <a:extLst>
              <a:ext uri="{FF2B5EF4-FFF2-40B4-BE49-F238E27FC236}">
                <a16:creationId xmlns:a16="http://schemas.microsoft.com/office/drawing/2014/main" id="{14772074-7734-75C6-22F2-E43CC663FCC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47332" y="2713311"/>
            <a:ext cx="901569" cy="226710"/>
          </a:xfrm>
          <a:prstGeom prst="rect">
            <a:avLst/>
          </a:prstGeom>
        </p:spPr>
      </p:pic>
      <p:pic>
        <p:nvPicPr>
          <p:cNvPr id="137" name="图片 136" descr="文本&#10;&#10;描述已自动生成">
            <a:extLst>
              <a:ext uri="{FF2B5EF4-FFF2-40B4-BE49-F238E27FC236}">
                <a16:creationId xmlns:a16="http://schemas.microsoft.com/office/drawing/2014/main" id="{3BC52BF6-97B8-3A9D-CFDB-F60C9928E4D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17306" y="3268830"/>
            <a:ext cx="710767" cy="178731"/>
          </a:xfrm>
          <a:prstGeom prst="rect">
            <a:avLst/>
          </a:prstGeom>
        </p:spPr>
      </p:pic>
      <p:pic>
        <p:nvPicPr>
          <p:cNvPr id="138" name="图片 137" descr="徽标&#10;&#10;描述已自动生成">
            <a:extLst>
              <a:ext uri="{FF2B5EF4-FFF2-40B4-BE49-F238E27FC236}">
                <a16:creationId xmlns:a16="http://schemas.microsoft.com/office/drawing/2014/main" id="{000D4BB9-2047-690D-9C35-D4F4A98203C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458036" y="3829157"/>
            <a:ext cx="890865" cy="216204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8A48BA90-F881-B3C0-DE90-F23B91DD3390}"/>
              </a:ext>
            </a:extLst>
          </p:cNvPr>
          <p:cNvSpPr/>
          <p:nvPr/>
        </p:nvSpPr>
        <p:spPr>
          <a:xfrm>
            <a:off x="5960917" y="2341560"/>
            <a:ext cx="1302755" cy="9891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860DF88-41F8-8150-F48B-99EB8B349474}"/>
              </a:ext>
            </a:extLst>
          </p:cNvPr>
          <p:cNvSpPr/>
          <p:nvPr/>
        </p:nvSpPr>
        <p:spPr>
          <a:xfrm>
            <a:off x="5743244" y="2541859"/>
            <a:ext cx="1008871" cy="153755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47A514-79AB-23C9-5DF5-64C22DCDF16C}"/>
              </a:ext>
            </a:extLst>
          </p:cNvPr>
          <p:cNvSpPr/>
          <p:nvPr/>
        </p:nvSpPr>
        <p:spPr>
          <a:xfrm>
            <a:off x="5720724" y="2726686"/>
            <a:ext cx="1008871" cy="123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F93B4950-5EB1-E1F1-521E-ADDBE13D3452}"/>
              </a:ext>
            </a:extLst>
          </p:cNvPr>
          <p:cNvSpPr/>
          <p:nvPr/>
        </p:nvSpPr>
        <p:spPr>
          <a:xfrm>
            <a:off x="5406182" y="1873614"/>
            <a:ext cx="1686936" cy="188870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224CB7A4-3EC8-EE88-AB73-E1CAB1F5D9C5}"/>
              </a:ext>
            </a:extLst>
          </p:cNvPr>
          <p:cNvSpPr/>
          <p:nvPr/>
        </p:nvSpPr>
        <p:spPr>
          <a:xfrm>
            <a:off x="5428495" y="2090734"/>
            <a:ext cx="1688701" cy="11995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7" name="圆角矩形 116">
            <a:extLst>
              <a:ext uri="{FF2B5EF4-FFF2-40B4-BE49-F238E27FC236}">
                <a16:creationId xmlns:a16="http://schemas.microsoft.com/office/drawing/2014/main" id="{0A0CD6C5-A0F5-13F7-FD9E-FE8EFA95C80A}"/>
              </a:ext>
            </a:extLst>
          </p:cNvPr>
          <p:cNvSpPr/>
          <p:nvPr/>
        </p:nvSpPr>
        <p:spPr>
          <a:xfrm>
            <a:off x="5489053" y="2071431"/>
            <a:ext cx="1568237" cy="796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graphicFrame>
        <p:nvGraphicFramePr>
          <p:cNvPr id="119" name="表格 10">
            <a:extLst>
              <a:ext uri="{FF2B5EF4-FFF2-40B4-BE49-F238E27FC236}">
                <a16:creationId xmlns:a16="http://schemas.microsoft.com/office/drawing/2014/main" id="{08ADA25B-FAA4-B89E-D176-3859784C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34644"/>
              </p:ext>
            </p:extLst>
          </p:nvPr>
        </p:nvGraphicFramePr>
        <p:xfrm>
          <a:off x="5433153" y="2217578"/>
          <a:ext cx="1686935" cy="217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35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39182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112" name="矩形 111">
            <a:extLst>
              <a:ext uri="{FF2B5EF4-FFF2-40B4-BE49-F238E27FC236}">
                <a16:creationId xmlns:a16="http://schemas.microsoft.com/office/drawing/2014/main" id="{4E2FF2C6-7C49-3F03-141F-FBBD66CA7F0B}"/>
              </a:ext>
            </a:extLst>
          </p:cNvPr>
          <p:cNvSpPr/>
          <p:nvPr/>
        </p:nvSpPr>
        <p:spPr>
          <a:xfrm>
            <a:off x="5657600" y="2670387"/>
            <a:ext cx="957765" cy="201797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EDC9CF26-3F8D-1CCD-00A7-4D1A78831156}"/>
              </a:ext>
            </a:extLst>
          </p:cNvPr>
          <p:cNvSpPr/>
          <p:nvPr/>
        </p:nvSpPr>
        <p:spPr>
          <a:xfrm>
            <a:off x="5641932" y="2865719"/>
            <a:ext cx="957765" cy="1209645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6029650-34DE-DA70-E981-63A0C17F5D31}"/>
              </a:ext>
            </a:extLst>
          </p:cNvPr>
          <p:cNvSpPr/>
          <p:nvPr/>
        </p:nvSpPr>
        <p:spPr>
          <a:xfrm>
            <a:off x="5305544" y="2556876"/>
            <a:ext cx="1573085" cy="33144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89421F9-B680-1D81-CA8C-AF1A16B7F49A}"/>
              </a:ext>
            </a:extLst>
          </p:cNvPr>
          <p:cNvSpPr/>
          <p:nvPr/>
        </p:nvSpPr>
        <p:spPr>
          <a:xfrm>
            <a:off x="5375249" y="4393138"/>
            <a:ext cx="1573086" cy="292582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A9CD830-7D0A-347E-6B06-4B91AD57B195}"/>
              </a:ext>
            </a:extLst>
          </p:cNvPr>
          <p:cNvSpPr/>
          <p:nvPr/>
        </p:nvSpPr>
        <p:spPr>
          <a:xfrm>
            <a:off x="5383326" y="272699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8006C68-DD9A-103B-71D4-167EC665E05F}"/>
              </a:ext>
            </a:extLst>
          </p:cNvPr>
          <p:cNvSpPr/>
          <p:nvPr/>
        </p:nvSpPr>
        <p:spPr>
          <a:xfrm>
            <a:off x="5904359" y="273203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3AD8895-D59E-C6AD-8C9A-7EF34558C78C}"/>
              </a:ext>
            </a:extLst>
          </p:cNvPr>
          <p:cNvSpPr/>
          <p:nvPr/>
        </p:nvSpPr>
        <p:spPr>
          <a:xfrm>
            <a:off x="6423104" y="272377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7671615-342E-C562-834F-98A714CF3A22}"/>
              </a:ext>
            </a:extLst>
          </p:cNvPr>
          <p:cNvSpPr/>
          <p:nvPr/>
        </p:nvSpPr>
        <p:spPr>
          <a:xfrm>
            <a:off x="5390320" y="305338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62F2029-F13F-66CF-C52E-39AB0BEA40DD}"/>
              </a:ext>
            </a:extLst>
          </p:cNvPr>
          <p:cNvSpPr/>
          <p:nvPr/>
        </p:nvSpPr>
        <p:spPr>
          <a:xfrm>
            <a:off x="5920299" y="305572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A52CBCC-D5E2-2A01-7F41-F3C7D0766B96}"/>
              </a:ext>
            </a:extLst>
          </p:cNvPr>
          <p:cNvSpPr/>
          <p:nvPr/>
        </p:nvSpPr>
        <p:spPr>
          <a:xfrm>
            <a:off x="6440754" y="305865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08110AAB-83C4-20F1-FD17-0110F317077E}"/>
              </a:ext>
            </a:extLst>
          </p:cNvPr>
          <p:cNvSpPr/>
          <p:nvPr/>
        </p:nvSpPr>
        <p:spPr>
          <a:xfrm>
            <a:off x="5390320" y="3386192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404A491-6C80-5661-7B7B-F39A951FFDB1}"/>
              </a:ext>
            </a:extLst>
          </p:cNvPr>
          <p:cNvSpPr/>
          <p:nvPr/>
        </p:nvSpPr>
        <p:spPr>
          <a:xfrm>
            <a:off x="5919985" y="338531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671470C2-3981-DEA1-1C63-5E9306B47E44}"/>
              </a:ext>
            </a:extLst>
          </p:cNvPr>
          <p:cNvSpPr/>
          <p:nvPr/>
        </p:nvSpPr>
        <p:spPr>
          <a:xfrm>
            <a:off x="6449650" y="338181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CE80CF2-4CD0-2A83-9C24-736FB7E4AC42}"/>
              </a:ext>
            </a:extLst>
          </p:cNvPr>
          <p:cNvSpPr/>
          <p:nvPr/>
        </p:nvSpPr>
        <p:spPr>
          <a:xfrm>
            <a:off x="5394246" y="370786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787860A-EA57-8987-69D8-DC72F6917BA2}"/>
              </a:ext>
            </a:extLst>
          </p:cNvPr>
          <p:cNvSpPr/>
          <p:nvPr/>
        </p:nvSpPr>
        <p:spPr>
          <a:xfrm>
            <a:off x="5919985" y="3711668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10ABB2-C24B-FFE5-8372-DEF47EAC6CA8}"/>
              </a:ext>
            </a:extLst>
          </p:cNvPr>
          <p:cNvSpPr/>
          <p:nvPr/>
        </p:nvSpPr>
        <p:spPr>
          <a:xfrm>
            <a:off x="6433433" y="3711414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210A79E-61E9-3660-9F39-12155CA5C66F}"/>
              </a:ext>
            </a:extLst>
          </p:cNvPr>
          <p:cNvSpPr/>
          <p:nvPr/>
        </p:nvSpPr>
        <p:spPr>
          <a:xfrm>
            <a:off x="5394246" y="4036331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CF3A888-62AD-945E-D26C-14E87B1C067A}"/>
              </a:ext>
            </a:extLst>
          </p:cNvPr>
          <p:cNvSpPr/>
          <p:nvPr/>
        </p:nvSpPr>
        <p:spPr>
          <a:xfrm>
            <a:off x="5913267" y="4046831"/>
            <a:ext cx="518745" cy="348977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拨号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4B1C371-8680-E613-3A5D-6390C2B6F24D}"/>
              </a:ext>
            </a:extLst>
          </p:cNvPr>
          <p:cNvSpPr/>
          <p:nvPr/>
        </p:nvSpPr>
        <p:spPr>
          <a:xfrm>
            <a:off x="6426437" y="4046832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乘 87">
            <a:extLst>
              <a:ext uri="{FF2B5EF4-FFF2-40B4-BE49-F238E27FC236}">
                <a16:creationId xmlns:a16="http://schemas.microsoft.com/office/drawing/2014/main" id="{957B4F15-642D-07AE-F012-10472E9A551E}"/>
              </a:ext>
            </a:extLst>
          </p:cNvPr>
          <p:cNvSpPr/>
          <p:nvPr/>
        </p:nvSpPr>
        <p:spPr>
          <a:xfrm>
            <a:off x="6463949" y="3800944"/>
            <a:ext cx="45719" cy="45719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F01B57-6F0E-8848-EB22-38F5FAD52A5C}"/>
              </a:ext>
            </a:extLst>
          </p:cNvPr>
          <p:cNvSpPr/>
          <p:nvPr/>
        </p:nvSpPr>
        <p:spPr>
          <a:xfrm>
            <a:off x="5839676" y="3632090"/>
            <a:ext cx="697200" cy="129674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B00B313-7188-194E-7EBD-FA2422382DB6}"/>
              </a:ext>
            </a:extLst>
          </p:cNvPr>
          <p:cNvSpPr/>
          <p:nvPr/>
        </p:nvSpPr>
        <p:spPr>
          <a:xfrm>
            <a:off x="5866163" y="3673811"/>
            <a:ext cx="58069" cy="58069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8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B06FE63-B61F-8170-602C-A7419240C873}"/>
              </a:ext>
            </a:extLst>
          </p:cNvPr>
          <p:cNvSpPr/>
          <p:nvPr/>
        </p:nvSpPr>
        <p:spPr>
          <a:xfrm>
            <a:off x="6105940" y="3668924"/>
            <a:ext cx="164672" cy="62956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07EB2D-1045-2350-F057-E3A1BE46B22E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1497" r="24783" b="2008"/>
          <a:stretch/>
        </p:blipFill>
        <p:spPr>
          <a:xfrm>
            <a:off x="5839676" y="2779821"/>
            <a:ext cx="670713" cy="8476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9A1A36-5300-63A3-3817-3AD872E5E70E}"/>
              </a:ext>
            </a:extLst>
          </p:cNvPr>
          <p:cNvSpPr/>
          <p:nvPr/>
        </p:nvSpPr>
        <p:spPr>
          <a:xfrm>
            <a:off x="5904359" y="3130058"/>
            <a:ext cx="320324" cy="7008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CB4CE7E-EE35-40EC-5621-7D73637C65BC}"/>
              </a:ext>
            </a:extLst>
          </p:cNvPr>
          <p:cNvSpPr/>
          <p:nvPr/>
        </p:nvSpPr>
        <p:spPr>
          <a:xfrm>
            <a:off x="5904359" y="3147532"/>
            <a:ext cx="315745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210593" y="-459927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588227" y="1157230"/>
            <a:ext cx="3015544" cy="4525647"/>
          </a:xfrm>
          <a:prstGeom prst="rect">
            <a:avLst/>
          </a:prstGeom>
        </p:spPr>
      </p:pic>
      <p:sp>
        <p:nvSpPr>
          <p:cNvPr id="9" name="圆角矩形 8">
            <a:hlinkClick r:id="rId35" action="ppaction://hlinksldjump"/>
            <a:extLst>
              <a:ext uri="{FF2B5EF4-FFF2-40B4-BE49-F238E27FC236}">
                <a16:creationId xmlns:a16="http://schemas.microsoft.com/office/drawing/2014/main" id="{047A367B-E05D-029F-4BE2-39FD675A6DA6}"/>
              </a:ext>
            </a:extLst>
          </p:cNvPr>
          <p:cNvSpPr/>
          <p:nvPr/>
        </p:nvSpPr>
        <p:spPr>
          <a:xfrm>
            <a:off x="4739348" y="1418840"/>
            <a:ext cx="565054" cy="570753"/>
          </a:xfrm>
          <a:prstGeom prst="roundRect">
            <a:avLst/>
          </a:prstGeom>
          <a:blipFill>
            <a:blip r:embed="rId3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Click r:id="rId37" action="ppaction://hlinksldjump"/>
            <a:extLst>
              <a:ext uri="{FF2B5EF4-FFF2-40B4-BE49-F238E27FC236}">
                <a16:creationId xmlns:a16="http://schemas.microsoft.com/office/drawing/2014/main" id="{411F074A-8CF0-152E-AE0C-92DF9BF0F92B}"/>
              </a:ext>
            </a:extLst>
          </p:cNvPr>
          <p:cNvSpPr/>
          <p:nvPr/>
        </p:nvSpPr>
        <p:spPr>
          <a:xfrm>
            <a:off x="6872100" y="1418840"/>
            <a:ext cx="565054" cy="570753"/>
          </a:xfrm>
          <a:prstGeom prst="roundRect">
            <a:avLst/>
          </a:prstGeom>
          <a:blipFill>
            <a:blip r:embed="rId3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hlinkClick r:id="rId39" action="ppaction://hlinksldjump"/>
            <a:extLst>
              <a:ext uri="{FF2B5EF4-FFF2-40B4-BE49-F238E27FC236}">
                <a16:creationId xmlns:a16="http://schemas.microsoft.com/office/drawing/2014/main" id="{364843D2-06A7-C989-CECB-3D60A118F857}"/>
              </a:ext>
            </a:extLst>
          </p:cNvPr>
          <p:cNvSpPr/>
          <p:nvPr/>
        </p:nvSpPr>
        <p:spPr>
          <a:xfrm>
            <a:off x="6167754" y="1418838"/>
            <a:ext cx="565054" cy="570753"/>
          </a:xfrm>
          <a:prstGeom prst="roundRect">
            <a:avLst/>
          </a:prstGeom>
          <a:blipFill>
            <a:blip r:embed="rId4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D95E82F-102D-82E6-3D0F-A1EBBE1CBF54}"/>
              </a:ext>
            </a:extLst>
          </p:cNvPr>
          <p:cNvSpPr txBox="1"/>
          <p:nvPr/>
        </p:nvSpPr>
        <p:spPr>
          <a:xfrm>
            <a:off x="4788478" y="1989593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8" name="圆角矩形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8694D-5A5D-C5E3-2F00-040F1E1E9DC0}"/>
              </a:ext>
            </a:extLst>
          </p:cNvPr>
          <p:cNvSpPr/>
          <p:nvPr/>
        </p:nvSpPr>
        <p:spPr>
          <a:xfrm>
            <a:off x="4739348" y="2270762"/>
            <a:ext cx="565054" cy="570753"/>
          </a:xfrm>
          <a:prstGeom prst="roundRect">
            <a:avLst/>
          </a:prstGeom>
          <a:blipFill>
            <a:blip r:embed="rId4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hlinkClick r:id="rId42" action="ppaction://hlinksldjump"/>
            <a:extLst>
              <a:ext uri="{FF2B5EF4-FFF2-40B4-BE49-F238E27FC236}">
                <a16:creationId xmlns:a16="http://schemas.microsoft.com/office/drawing/2014/main" id="{E239D756-F933-5263-B31E-64F33E63F81E}"/>
              </a:ext>
            </a:extLst>
          </p:cNvPr>
          <p:cNvSpPr/>
          <p:nvPr/>
        </p:nvSpPr>
        <p:spPr>
          <a:xfrm>
            <a:off x="5462052" y="2270762"/>
            <a:ext cx="565054" cy="570753"/>
          </a:xfrm>
          <a:prstGeom prst="roundRect">
            <a:avLst/>
          </a:prstGeom>
          <a:blipFill>
            <a:blip r:embed="rId4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C0DA38E-8F32-2C30-F21A-902CF10CF385}"/>
              </a:ext>
            </a:extLst>
          </p:cNvPr>
          <p:cNvSpPr txBox="1"/>
          <p:nvPr/>
        </p:nvSpPr>
        <p:spPr>
          <a:xfrm>
            <a:off x="6226466" y="198959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37FD42E-BF99-E30C-5169-E5A1E251F546}"/>
              </a:ext>
            </a:extLst>
          </p:cNvPr>
          <p:cNvSpPr txBox="1"/>
          <p:nvPr/>
        </p:nvSpPr>
        <p:spPr>
          <a:xfrm>
            <a:off x="6924473" y="198390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73A55D4-8E15-9856-CE9B-F751D852FC9E}"/>
              </a:ext>
            </a:extLst>
          </p:cNvPr>
          <p:cNvSpPr txBox="1"/>
          <p:nvPr/>
        </p:nvSpPr>
        <p:spPr>
          <a:xfrm>
            <a:off x="4660238" y="2835739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F35347-29B4-583B-1EEC-3F566836BA0E}"/>
              </a:ext>
            </a:extLst>
          </p:cNvPr>
          <p:cNvSpPr txBox="1"/>
          <p:nvPr/>
        </p:nvSpPr>
        <p:spPr>
          <a:xfrm>
            <a:off x="5445213" y="283574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92C2415-F472-8DF0-59FF-00F316B9A0C3}"/>
              </a:ext>
            </a:extLst>
          </p:cNvPr>
          <p:cNvSpPr/>
          <p:nvPr/>
        </p:nvSpPr>
        <p:spPr>
          <a:xfrm>
            <a:off x="4588226" y="5620131"/>
            <a:ext cx="3015544" cy="5806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0C05A244-87C6-1F16-063F-FC98437337AF}"/>
              </a:ext>
            </a:extLst>
          </p:cNvPr>
          <p:cNvSpPr/>
          <p:nvPr/>
        </p:nvSpPr>
        <p:spPr>
          <a:xfrm>
            <a:off x="4588225" y="5147251"/>
            <a:ext cx="3015544" cy="478372"/>
          </a:xfrm>
          <a:prstGeom prst="trapezoid">
            <a:avLst>
              <a:gd name="adj" fmla="val 19208"/>
            </a:avLst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hlinkClick r:id="rId44" action="ppaction://hlinksldjump"/>
            <a:extLst>
              <a:ext uri="{FF2B5EF4-FFF2-40B4-BE49-F238E27FC236}">
                <a16:creationId xmlns:a16="http://schemas.microsoft.com/office/drawing/2014/main" id="{7E6FAB1C-ED34-7145-CE98-AE000CC4CE29}"/>
              </a:ext>
            </a:extLst>
          </p:cNvPr>
          <p:cNvSpPr/>
          <p:nvPr/>
        </p:nvSpPr>
        <p:spPr>
          <a:xfrm>
            <a:off x="4745877" y="4803617"/>
            <a:ext cx="565054" cy="570753"/>
          </a:xfrm>
          <a:prstGeom prst="roundRect">
            <a:avLst/>
          </a:prstGeom>
          <a:blipFill>
            <a:blip r:embed="rId4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hlinkClick r:id="rId46" action="ppaction://hlinksldjump"/>
            <a:extLst>
              <a:ext uri="{FF2B5EF4-FFF2-40B4-BE49-F238E27FC236}">
                <a16:creationId xmlns:a16="http://schemas.microsoft.com/office/drawing/2014/main" id="{4BDF19ED-C674-3602-7BC7-0E7A45BC60C6}"/>
              </a:ext>
            </a:extLst>
          </p:cNvPr>
          <p:cNvSpPr/>
          <p:nvPr/>
        </p:nvSpPr>
        <p:spPr>
          <a:xfrm>
            <a:off x="6878629" y="4803617"/>
            <a:ext cx="565054" cy="570753"/>
          </a:xfrm>
          <a:prstGeom prst="roundRect">
            <a:avLst/>
          </a:prstGeom>
          <a:blipFill>
            <a:blip r:embed="rId4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hlinkClick r:id="rId18" action="ppaction://hlinksldjump"/>
            <a:extLst>
              <a:ext uri="{FF2B5EF4-FFF2-40B4-BE49-F238E27FC236}">
                <a16:creationId xmlns:a16="http://schemas.microsoft.com/office/drawing/2014/main" id="{879D0ABA-F140-A967-DB4B-F5071C3F0B7C}"/>
              </a:ext>
            </a:extLst>
          </p:cNvPr>
          <p:cNvSpPr/>
          <p:nvPr/>
        </p:nvSpPr>
        <p:spPr>
          <a:xfrm>
            <a:off x="5462052" y="4803616"/>
            <a:ext cx="565054" cy="570753"/>
          </a:xfrm>
          <a:prstGeom prst="roundRect">
            <a:avLst/>
          </a:prstGeom>
          <a:blipFill>
            <a:blip r:embed="rId4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圆角矩形 94">
            <a:hlinkClick r:id="rId49" action="ppaction://hlinksldjump"/>
            <a:extLst>
              <a:ext uri="{FF2B5EF4-FFF2-40B4-BE49-F238E27FC236}">
                <a16:creationId xmlns:a16="http://schemas.microsoft.com/office/drawing/2014/main" id="{B025D3BC-4A6B-EDFB-12CE-29562BFC99DB}"/>
              </a:ext>
            </a:extLst>
          </p:cNvPr>
          <p:cNvSpPr/>
          <p:nvPr/>
        </p:nvSpPr>
        <p:spPr>
          <a:xfrm>
            <a:off x="6079479" y="4727714"/>
            <a:ext cx="704344" cy="711448"/>
          </a:xfrm>
          <a:prstGeom prst="roundRect">
            <a:avLst/>
          </a:prstGeom>
          <a:blipFill>
            <a:blip r:embed="rId5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58212ED-A6A9-8CF3-92FE-A916DE16C564}"/>
              </a:ext>
            </a:extLst>
          </p:cNvPr>
          <p:cNvSpPr txBox="1"/>
          <p:nvPr/>
        </p:nvSpPr>
        <p:spPr>
          <a:xfrm>
            <a:off x="4801420" y="537437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83B931DF-B7D0-C224-CBED-4340797234FD}"/>
              </a:ext>
            </a:extLst>
          </p:cNvPr>
          <p:cNvSpPr txBox="1"/>
          <p:nvPr/>
        </p:nvSpPr>
        <p:spPr>
          <a:xfrm>
            <a:off x="5517595" y="537437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055CC40-DA26-D7B0-94A8-6E17AE6D4788}"/>
              </a:ext>
            </a:extLst>
          </p:cNvPr>
          <p:cNvSpPr txBox="1"/>
          <p:nvPr/>
        </p:nvSpPr>
        <p:spPr>
          <a:xfrm>
            <a:off x="6182502" y="5374368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22664DE-D514-5FBE-AF95-BD60ED7779D8}"/>
              </a:ext>
            </a:extLst>
          </p:cNvPr>
          <p:cNvSpPr txBox="1"/>
          <p:nvPr/>
        </p:nvSpPr>
        <p:spPr>
          <a:xfrm>
            <a:off x="6926193" y="5368682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hlinkClick r:id="rId51" action="ppaction://hlinksldjump"/>
            <a:extLst>
              <a:ext uri="{FF2B5EF4-FFF2-40B4-BE49-F238E27FC236}">
                <a16:creationId xmlns:a16="http://schemas.microsoft.com/office/drawing/2014/main" id="{B8268CF3-3848-A23A-B5A5-185002C9BD9C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hlinkClick r:id="rId52" action="ppaction://hlinksldjump"/>
            <a:extLst>
              <a:ext uri="{FF2B5EF4-FFF2-40B4-BE49-F238E27FC236}">
                <a16:creationId xmlns:a16="http://schemas.microsoft.com/office/drawing/2014/main" id="{3DAD7B06-C699-7CED-5FB0-F1DEB757F3F5}"/>
              </a:ext>
            </a:extLst>
          </p:cNvPr>
          <p:cNvSpPr/>
          <p:nvPr/>
        </p:nvSpPr>
        <p:spPr>
          <a:xfrm>
            <a:off x="5443694" y="1418838"/>
            <a:ext cx="565054" cy="570753"/>
          </a:xfrm>
          <a:prstGeom prst="roundRect">
            <a:avLst/>
          </a:prstGeom>
          <a:blipFill>
            <a:blip r:embed="rId4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81C890-C7D8-7DC9-04E5-91FF09F61E79}"/>
              </a:ext>
            </a:extLst>
          </p:cNvPr>
          <p:cNvSpPr txBox="1"/>
          <p:nvPr/>
        </p:nvSpPr>
        <p:spPr>
          <a:xfrm>
            <a:off x="5390270" y="1983903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8" name="图形 117" descr="放大镜 轮廓">
            <a:extLst>
              <a:ext uri="{FF2B5EF4-FFF2-40B4-BE49-F238E27FC236}">
                <a16:creationId xmlns:a16="http://schemas.microsoft.com/office/drawing/2014/main" id="{63C39369-BA55-151E-7BCC-C1D477BDD65E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4857712" y="2162551"/>
            <a:ext cx="82661" cy="82661"/>
          </a:xfrm>
          <a:prstGeom prst="rect">
            <a:avLst/>
          </a:prstGeom>
        </p:spPr>
      </p:pic>
      <p:sp>
        <p:nvSpPr>
          <p:cNvPr id="142" name="矩形 141">
            <a:extLst>
              <a:ext uri="{FF2B5EF4-FFF2-40B4-BE49-F238E27FC236}">
                <a16:creationId xmlns:a16="http://schemas.microsoft.com/office/drawing/2014/main" id="{2FA30BD1-C85C-AAEF-652D-DCD53630CEF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04877A9-7725-FB21-2D53-9DF04810A806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hlinkClick r:id="rId55" action="ppaction://hlinksldjump"/>
            <a:extLst>
              <a:ext uri="{FF2B5EF4-FFF2-40B4-BE49-F238E27FC236}">
                <a16:creationId xmlns:a16="http://schemas.microsoft.com/office/drawing/2014/main" id="{9A7A5AD8-DABE-00A9-50CF-810B7F38AEF9}"/>
              </a:ext>
            </a:extLst>
          </p:cNvPr>
          <p:cNvSpPr/>
          <p:nvPr/>
        </p:nvSpPr>
        <p:spPr>
          <a:xfrm>
            <a:off x="6105940" y="4491899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形 15" descr="放大镜 纯色填充">
            <a:hlinkClick r:id="rId56" action="ppaction://hlinksldjump"/>
            <a:extLst>
              <a:ext uri="{FF2B5EF4-FFF2-40B4-BE49-F238E27FC236}">
                <a16:creationId xmlns:a16="http://schemas.microsoft.com/office/drawing/2014/main" id="{902ABE29-54E1-85E6-4016-48BF1C246B1C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6023210" y="4494453"/>
            <a:ext cx="45719" cy="45719"/>
          </a:xfrm>
          <a:prstGeom prst="rect">
            <a:avLst/>
          </a:prstGeom>
        </p:spPr>
      </p:pic>
      <p:pic>
        <p:nvPicPr>
          <p:cNvPr id="15" name="图片 14" descr="电子设备&#10;&#10;描述已自动生成">
            <a:extLst>
              <a:ext uri="{FF2B5EF4-FFF2-40B4-BE49-F238E27FC236}">
                <a16:creationId xmlns:a16="http://schemas.microsoft.com/office/drawing/2014/main" id="{1D8EC68C-BFBE-33E2-DCA7-FE84616B1F28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20" name="图片 19" descr="电子设备&#10;&#10;描述已自动生成">
            <a:extLst>
              <a:ext uri="{FF2B5EF4-FFF2-40B4-BE49-F238E27FC236}">
                <a16:creationId xmlns:a16="http://schemas.microsoft.com/office/drawing/2014/main" id="{B28FA628-B84B-5E60-7753-4344468BF5A0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27" name="圆角矩形 26">
            <a:hlinkClick r:id="rId52" action="ppaction://hlinksldjump"/>
            <a:extLst>
              <a:ext uri="{FF2B5EF4-FFF2-40B4-BE49-F238E27FC236}">
                <a16:creationId xmlns:a16="http://schemas.microsoft.com/office/drawing/2014/main" id="{0772A5A9-28F7-8317-5F20-417BB2B0634D}"/>
              </a:ext>
            </a:extLst>
          </p:cNvPr>
          <p:cNvSpPr/>
          <p:nvPr/>
        </p:nvSpPr>
        <p:spPr>
          <a:xfrm>
            <a:off x="6170707" y="2260764"/>
            <a:ext cx="565054" cy="570753"/>
          </a:xfrm>
          <a:prstGeom prst="roundRect">
            <a:avLst/>
          </a:prstGeom>
          <a:blipFill>
            <a:blip r:embed="rId5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3569CCC-C9AA-4D52-EB4D-7600097C60B9}"/>
              </a:ext>
            </a:extLst>
          </p:cNvPr>
          <p:cNvSpPr txBox="1"/>
          <p:nvPr/>
        </p:nvSpPr>
        <p:spPr>
          <a:xfrm>
            <a:off x="6155857" y="2836553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计算器</a:t>
            </a:r>
          </a:p>
        </p:txBody>
      </p:sp>
      <p:sp>
        <p:nvSpPr>
          <p:cNvPr id="37" name="圆角矩形 36">
            <a:hlinkClick r:id="rId60" action="ppaction://hlinksldjump"/>
            <a:extLst>
              <a:ext uri="{FF2B5EF4-FFF2-40B4-BE49-F238E27FC236}">
                <a16:creationId xmlns:a16="http://schemas.microsoft.com/office/drawing/2014/main" id="{53580BE8-4240-2222-E3A0-A1BFD3C1B6E5}"/>
              </a:ext>
            </a:extLst>
          </p:cNvPr>
          <p:cNvSpPr/>
          <p:nvPr/>
        </p:nvSpPr>
        <p:spPr>
          <a:xfrm>
            <a:off x="6872100" y="2255634"/>
            <a:ext cx="565054" cy="570753"/>
          </a:xfrm>
          <a:prstGeom prst="roundRect">
            <a:avLst/>
          </a:prstGeom>
          <a:blipFill>
            <a:blip r:embed="rId6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70A6582-4BDD-15CF-DA64-8E7785443D58}"/>
              </a:ext>
            </a:extLst>
          </p:cNvPr>
          <p:cNvSpPr txBox="1"/>
          <p:nvPr/>
        </p:nvSpPr>
        <p:spPr>
          <a:xfrm>
            <a:off x="6848323" y="2840684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通讯录</a:t>
            </a:r>
            <a:endParaRPr kumimoji="1" lang="en-US" altLang="zh-CN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圆角矩形 31">
            <a:hlinkClick r:id="rId62" action="ppaction://hlinksldjump"/>
            <a:extLst>
              <a:ext uri="{FF2B5EF4-FFF2-40B4-BE49-F238E27FC236}">
                <a16:creationId xmlns:a16="http://schemas.microsoft.com/office/drawing/2014/main" id="{6E099678-581C-EEB5-D443-1A48CC630117}"/>
              </a:ext>
            </a:extLst>
          </p:cNvPr>
          <p:cNvSpPr/>
          <p:nvPr/>
        </p:nvSpPr>
        <p:spPr>
          <a:xfrm>
            <a:off x="4747227" y="3136805"/>
            <a:ext cx="565054" cy="57075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B8382A-39AD-D75F-251F-BBBB4DD9834F}"/>
              </a:ext>
            </a:extLst>
          </p:cNvPr>
          <p:cNvSpPr txBox="1"/>
          <p:nvPr/>
        </p:nvSpPr>
        <p:spPr>
          <a:xfrm>
            <a:off x="4802771" y="3701782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设置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8D77BFB-CF0A-2BD2-EC21-2CD46E952A40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A1116DD-D485-0A2A-4D2B-59CCB9A1ED2D}"/>
              </a:ext>
            </a:extLst>
          </p:cNvPr>
          <p:cNvPicPr>
            <a:picLocks noChangeAspect="1"/>
          </p:cNvPicPr>
          <p:nvPr/>
        </p:nvPicPr>
        <p:blipFill rotWithShape="1">
          <a:blip r:embed="rId63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09D612F-5FAB-A090-F7A7-52B64B5AA5D1}"/>
              </a:ext>
            </a:extLst>
          </p:cNvPr>
          <p:cNvPicPr>
            <a:picLocks noChangeAspect="1"/>
          </p:cNvPicPr>
          <p:nvPr/>
        </p:nvPicPr>
        <p:blipFill rotWithShape="1">
          <a:blip r:embed="rId63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88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Click="0">
        <p159:morph option="byObject"/>
      </p:transition>
    </mc:Choice>
    <mc:Fallback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椭圆 3">
            <a:hlinkClick r:id="rId5" action="ppaction://hlinksldjump"/>
            <a:extLst>
              <a:ext uri="{FF2B5EF4-FFF2-40B4-BE49-F238E27FC236}">
                <a16:creationId xmlns:a16="http://schemas.microsoft.com/office/drawing/2014/main" id="{434A9EEF-B296-F67F-C34B-0F19A1C703E0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hlinkClick r:id="rId6" action="ppaction://hlinksldjump"/>
            <a:extLst>
              <a:ext uri="{FF2B5EF4-FFF2-40B4-BE49-F238E27FC236}">
                <a16:creationId xmlns:a16="http://schemas.microsoft.com/office/drawing/2014/main" id="{30F3D490-B675-B89E-420C-914D38C699A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EB66E3C-736C-6587-87AF-F90098F2647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DCF47140-2949-C2F0-4290-486CF89C1B2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990CCB-A1C8-E657-52DE-348EFC663D0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918BFE-C58A-50CB-5D46-D50F0FFB5AF2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FDD353-3D7B-7DE1-CAF5-65AA4D95EB8C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F3EE9F7D-A616-1B0F-6F50-295A0DC069E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BB9978-3B0F-C489-2D78-9E813DD6F29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2FD61B-54D7-0FAD-591D-0986BBECBD50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1D35D698-A00B-9902-5B5C-BBDBEEEBD8F9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0EF806C-7B40-586C-277C-FAD84CF4698B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032258-4C74-D645-6284-43A41818DBF3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CE72C9D-974C-CF74-B521-1644A4C54CCC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24F08C05-B954-CC5D-D1F2-9E20BD4A56F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0B5F47F-0330-7D2D-4455-8F2B81C84B8C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11F51F3B-ED2D-509E-D360-7FEA167082C4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9D07048E-4F6E-857F-96A0-EE5E29DC9752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79E8898D-8FAC-85F2-FC99-00540CECE9BA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70F1FE06-4309-50DD-ECE6-23DF5E5F2B82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89AD0E5-D3AB-2AA7-8521-B7BC5E1F5BF0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790E6BA-1C7A-E9DA-B733-A496384F6680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F6434D-9B5E-AF72-8B03-B2057778E39F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EF8540C-978C-F3BC-7D5B-64D349A4D853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B26CDC65-9E12-6A5F-FA1D-457D0CA6BF0B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D9D3F1B3-014B-2534-F80C-3BA84FBBFB91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C0178C0-8BAB-7A5E-34DB-517A5A9D8420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605D697-627C-9D6C-F1CF-1C22B3EE776E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2E823F0-20EB-5871-3C62-ED2F0DD0ADB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5A7FE0F-3BB0-C93A-75E7-3BBB24085A5C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 descr="电子设备&#10;&#10;描述已自动生成">
            <a:extLst>
              <a:ext uri="{FF2B5EF4-FFF2-40B4-BE49-F238E27FC236}">
                <a16:creationId xmlns:a16="http://schemas.microsoft.com/office/drawing/2014/main" id="{F1EB4371-1C7B-8A22-3975-352B93BFE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39" name="图片 38" descr="电子设备&#10;&#10;描述已自动生成">
            <a:extLst>
              <a:ext uri="{FF2B5EF4-FFF2-40B4-BE49-F238E27FC236}">
                <a16:creationId xmlns:a16="http://schemas.microsoft.com/office/drawing/2014/main" id="{C6DECA1D-F5CD-7530-37AF-98C1BBC30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14177E68-4C0B-4138-1F94-750B3E308DA1}"/>
              </a:ext>
            </a:extLst>
          </p:cNvPr>
          <p:cNvSpPr txBox="1"/>
          <p:nvPr/>
        </p:nvSpPr>
        <p:spPr>
          <a:xfrm>
            <a:off x="5859320" y="1150186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9:41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46727A-7C2D-B53D-FA32-06214A48BCEA}"/>
              </a:ext>
            </a:extLst>
          </p:cNvPr>
          <p:cNvSpPr/>
          <p:nvPr/>
        </p:nvSpPr>
        <p:spPr>
          <a:xfrm>
            <a:off x="7386993" y="1212313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1BA373C0-DB40-CCF5-8E29-93E8E691294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347088" y="1224662"/>
            <a:ext cx="45719" cy="7247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EEAE9C1-F3BE-F420-4F78-83BF4D55E8E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" t="-251" r="-7" b="34523"/>
          <a:stretch/>
        </p:blipFill>
        <p:spPr>
          <a:xfrm>
            <a:off x="7501302" y="1224661"/>
            <a:ext cx="45719" cy="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webextensions/webextension1.xml><?xml version="1.0" encoding="utf-8"?>
<we:webextension xmlns:we="http://schemas.microsoft.com/office/webextensions/webextension/2010/11" id="{771B37F3-F687-FD45-8A76-3DECD9B2C41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bilibili.com&quot;,&quot;values&quot;:{},&quot;data&quot;:{&quot;uri&quot;:&quot;bilibili.com&quot;},&quot;secure&quot;:false}],&quot;name&quot;:&quot;bilibili.co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71B37F3-F687-FD45-8A76-3DECD9B2C41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bilibili.com&quot;,&quot;values&quot;:{},&quot;data&quot;:{&quot;uri&quot;:&quot;bilibili.com&quot;},&quot;secure&quot;:false}],&quot;name&quot;:&quot;bilibili.co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D72B9F83-9CE3-894E-81C4-BC2C722DAFA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apple.com.cn&quot;,&quot;values&quot;:{},&quot;data&quot;:{&quot;uri&quot;:&quot;apple.com.cn&quot;},&quot;secure&quot;:false}],&quot;name&quot;:&quot;apple.com.cn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1225</Words>
  <Application>Microsoft Macintosh PowerPoint</Application>
  <PresentationFormat>宽屏</PresentationFormat>
  <Paragraphs>972</Paragraphs>
  <Slides>40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6" baseType="lpstr">
      <vt:lpstr>等线</vt:lpstr>
      <vt:lpstr>等线 Light</vt:lpstr>
      <vt:lpstr>STXingkai</vt:lpstr>
      <vt:lpstr>PingFang SC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张</dc:creator>
  <cp:lastModifiedBy>小 张</cp:lastModifiedBy>
  <cp:revision>4</cp:revision>
  <dcterms:created xsi:type="dcterms:W3CDTF">2023-07-13T11:17:44Z</dcterms:created>
  <dcterms:modified xsi:type="dcterms:W3CDTF">2023-07-21T05:40:44Z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2023-07-13T12:20:23Z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fee28b42-d450-424d-b211-f8d3d2536b81</vt:lpwstr>
  </property>
  <property fmtid="{D5CDD505-2E9C-101B-9397-08002B2CF9AE}" pid="7" name="MSIP_Label_defa4170-0d19-0005-0004-bc88714345d2_ActionId">
    <vt:lpwstr>711c8a28-ef7a-4b75-8dd1-3390a6c1ac77</vt:lpwstr>
  </property>
  <property fmtid="{D5CDD505-2E9C-101B-9397-08002B2CF9AE}" pid="8" name="MSIP_Label_defa4170-0d19-0005-0004-bc88714345d2_ContentBits">
    <vt:lpwstr>0</vt:lpwstr>
  </property>
</Properties>
</file>